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96" r:id="rId6"/>
  </p:sldMasterIdLst>
  <p:notesMasterIdLst>
    <p:notesMasterId r:id="rId24"/>
  </p:notesMasterIdLst>
  <p:sldIdLst>
    <p:sldId id="299" r:id="rId7"/>
    <p:sldId id="277" r:id="rId8"/>
    <p:sldId id="303" r:id="rId9"/>
    <p:sldId id="836" r:id="rId10"/>
    <p:sldId id="852" r:id="rId11"/>
    <p:sldId id="854" r:id="rId12"/>
    <p:sldId id="864" r:id="rId13"/>
    <p:sldId id="865" r:id="rId14"/>
    <p:sldId id="861" r:id="rId15"/>
    <p:sldId id="862" r:id="rId16"/>
    <p:sldId id="863" r:id="rId17"/>
    <p:sldId id="866" r:id="rId18"/>
    <p:sldId id="858" r:id="rId19"/>
    <p:sldId id="831" r:id="rId20"/>
    <p:sldId id="823" r:id="rId21"/>
    <p:sldId id="320"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FFF"/>
    <a:srgbClr val="00549C"/>
    <a:srgbClr val="334592"/>
    <a:srgbClr val="9BA5CD"/>
    <a:srgbClr val="00497A"/>
    <a:srgbClr val="00ABC5"/>
    <a:srgbClr val="728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50377" autoAdjust="0"/>
  </p:normalViewPr>
  <p:slideViewPr>
    <p:cSldViewPr snapToGrid="0">
      <p:cViewPr varScale="1">
        <p:scale>
          <a:sx n="81" d="100"/>
          <a:sy n="81" d="100"/>
        </p:scale>
        <p:origin x="82"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AEED5-1597-4795-B3AC-964FD9A7A4DD}" type="doc">
      <dgm:prSet loTypeId="urn:microsoft.com/office/officeart/2005/8/layout/hProcess11" loCatId="process" qsTypeId="urn:microsoft.com/office/officeart/2005/8/quickstyle/simple1" qsCatId="simple" csTypeId="urn:microsoft.com/office/officeart/2005/8/colors/accent1_2" csCatId="accent1" phldr="1"/>
      <dgm:spPr/>
    </dgm:pt>
    <dgm:pt modelId="{C2FBF78F-F1F2-4001-8C05-57D7534AE132}">
      <dgm:prSet phldrT="[Text]"/>
      <dgm:spPr/>
      <dgm:t>
        <a:bodyPr/>
        <a:lstStyle/>
        <a:p>
          <a:r>
            <a:rPr lang="en-US" b="1" dirty="0">
              <a:latin typeface="Arial" panose="020B0604020202020204" pitchFamily="34" charset="0"/>
              <a:cs typeface="Arial" panose="020B0604020202020204" pitchFamily="34" charset="0"/>
            </a:rPr>
            <a:t>01MAY19</a:t>
          </a:r>
          <a:r>
            <a:rPr lang="en-US" dirty="0">
              <a:latin typeface="Arial" panose="020B0604020202020204" pitchFamily="34" charset="0"/>
              <a:cs typeface="Arial" panose="020B0604020202020204" pitchFamily="34" charset="0"/>
            </a:rPr>
            <a:t> – Passenger </a:t>
          </a:r>
          <a:r>
            <a:rPr lang="en-US" b="1" dirty="0">
              <a:latin typeface="Arial" panose="020B0604020202020204" pitchFamily="34" charset="0"/>
              <a:cs typeface="Arial" panose="020B0604020202020204" pitchFamily="34" charset="0"/>
            </a:rPr>
            <a:t>purchases a ticket for travel 01AUG19 </a:t>
          </a:r>
          <a:r>
            <a:rPr lang="en-US" dirty="0">
              <a:latin typeface="Arial" panose="020B0604020202020204" pitchFamily="34" charset="0"/>
              <a:cs typeface="Arial" panose="020B0604020202020204" pitchFamily="34" charset="0"/>
            </a:rPr>
            <a:t>(no data in Type “C” or “P”)</a:t>
          </a:r>
        </a:p>
      </dgm:t>
    </dgm:pt>
    <dgm:pt modelId="{E54993FB-4F3F-4E26-909C-56E27408D8D9}" type="parTrans" cxnId="{A58B2D4B-29C1-4503-854D-70B26F404371}">
      <dgm:prSet/>
      <dgm:spPr/>
      <dgm:t>
        <a:bodyPr/>
        <a:lstStyle/>
        <a:p>
          <a:endParaRPr lang="en-US">
            <a:latin typeface="Arial" panose="020B0604020202020204" pitchFamily="34" charset="0"/>
            <a:cs typeface="Arial" panose="020B0604020202020204" pitchFamily="34" charset="0"/>
          </a:endParaRPr>
        </a:p>
      </dgm:t>
    </dgm:pt>
    <dgm:pt modelId="{390577BE-F516-451B-8BF8-678F2780C052}" type="sibTrans" cxnId="{A58B2D4B-29C1-4503-854D-70B26F404371}">
      <dgm:prSet/>
      <dgm:spPr/>
      <dgm:t>
        <a:bodyPr/>
        <a:lstStyle/>
        <a:p>
          <a:endParaRPr lang="en-US">
            <a:latin typeface="Arial" panose="020B0604020202020204" pitchFamily="34" charset="0"/>
            <a:cs typeface="Arial" panose="020B0604020202020204" pitchFamily="34" charset="0"/>
          </a:endParaRPr>
        </a:p>
      </dgm:t>
    </dgm:pt>
    <dgm:pt modelId="{21E8F2EF-E039-42BC-95C2-86C7B1E1D429}">
      <dgm:prSet phldrT="[Text]"/>
      <dgm:spPr/>
      <dgm:t>
        <a:bodyPr/>
        <a:lstStyle/>
        <a:p>
          <a:r>
            <a:rPr lang="en-US" b="1" dirty="0">
              <a:latin typeface="Arial" panose="020B0604020202020204" pitchFamily="34" charset="0"/>
              <a:cs typeface="Arial" panose="020B0604020202020204" pitchFamily="34" charset="0"/>
            </a:rPr>
            <a:t>30JUN19</a:t>
          </a:r>
          <a:r>
            <a:rPr lang="en-US" dirty="0">
              <a:latin typeface="Arial" panose="020B0604020202020204" pitchFamily="34" charset="0"/>
              <a:cs typeface="Arial" panose="020B0604020202020204" pitchFamily="34" charset="0"/>
            </a:rPr>
            <a:t> – Airline migrates filings from Type “F” to Type “C”</a:t>
          </a:r>
        </a:p>
      </dgm:t>
    </dgm:pt>
    <dgm:pt modelId="{C1EAA60E-F6D7-4C32-9EE6-8B59C1A2987C}" type="parTrans" cxnId="{2061F658-04D7-40E2-ABEF-83E23E2E7FCF}">
      <dgm:prSet/>
      <dgm:spPr/>
      <dgm:t>
        <a:bodyPr/>
        <a:lstStyle/>
        <a:p>
          <a:endParaRPr lang="en-US">
            <a:latin typeface="Arial" panose="020B0604020202020204" pitchFamily="34" charset="0"/>
            <a:cs typeface="Arial" panose="020B0604020202020204" pitchFamily="34" charset="0"/>
          </a:endParaRPr>
        </a:p>
      </dgm:t>
    </dgm:pt>
    <dgm:pt modelId="{163B424B-563D-46A5-B8BC-2FE321FFFF4D}" type="sibTrans" cxnId="{2061F658-04D7-40E2-ABEF-83E23E2E7FCF}">
      <dgm:prSet/>
      <dgm:spPr/>
      <dgm:t>
        <a:bodyPr/>
        <a:lstStyle/>
        <a:p>
          <a:endParaRPr lang="en-US">
            <a:latin typeface="Arial" panose="020B0604020202020204" pitchFamily="34" charset="0"/>
            <a:cs typeface="Arial" panose="020B0604020202020204" pitchFamily="34" charset="0"/>
          </a:endParaRPr>
        </a:p>
      </dgm:t>
    </dgm:pt>
    <dgm:pt modelId="{1176755D-15FD-4199-AB47-639DABFD6CDD}">
      <dgm:prSet/>
      <dgm:spPr/>
      <dgm:t>
        <a:bodyPr/>
        <a:lstStyle/>
        <a:p>
          <a:r>
            <a:rPr lang="en-US" b="1">
              <a:latin typeface="Arial" panose="020B0604020202020204" pitchFamily="34" charset="0"/>
              <a:cs typeface="Arial" panose="020B0604020202020204" pitchFamily="34" charset="0"/>
            </a:rPr>
            <a:t>01JUL19</a:t>
          </a:r>
          <a:r>
            <a:rPr lang="en-US">
              <a:latin typeface="Arial" panose="020B0604020202020204" pitchFamily="34" charset="0"/>
              <a:cs typeface="Arial" panose="020B0604020202020204" pitchFamily="34" charset="0"/>
            </a:rPr>
            <a:t> – Passenger wants to pre-pay for a bag</a:t>
          </a:r>
        </a:p>
      </dgm:t>
    </dgm:pt>
    <dgm:pt modelId="{C96ADBD0-84EC-485D-9D8B-D91D9B27701D}" type="parTrans" cxnId="{D235AAB2-4DE6-445B-B69D-8A8EE176F9B1}">
      <dgm:prSet/>
      <dgm:spPr/>
      <dgm:t>
        <a:bodyPr/>
        <a:lstStyle/>
        <a:p>
          <a:endParaRPr lang="en-US">
            <a:latin typeface="Arial" panose="020B0604020202020204" pitchFamily="34" charset="0"/>
            <a:cs typeface="Arial" panose="020B0604020202020204" pitchFamily="34" charset="0"/>
          </a:endParaRPr>
        </a:p>
      </dgm:t>
    </dgm:pt>
    <dgm:pt modelId="{DFA7DEB8-E9DA-4AAD-AC8E-85A3FF6CD9F5}" type="sibTrans" cxnId="{D235AAB2-4DE6-445B-B69D-8A8EE176F9B1}">
      <dgm:prSet/>
      <dgm:spPr/>
      <dgm:t>
        <a:bodyPr/>
        <a:lstStyle/>
        <a:p>
          <a:endParaRPr lang="en-US">
            <a:latin typeface="Arial" panose="020B0604020202020204" pitchFamily="34" charset="0"/>
            <a:cs typeface="Arial" panose="020B0604020202020204" pitchFamily="34" charset="0"/>
          </a:endParaRPr>
        </a:p>
      </dgm:t>
    </dgm:pt>
    <dgm:pt modelId="{AC58D4C8-FBD4-4723-92B7-AE2FE1059D26}">
      <dgm:prSet/>
      <dgm:spPr/>
      <dgm:t>
        <a:bodyPr/>
        <a:lstStyle/>
        <a:p>
          <a:r>
            <a:rPr lang="en-US" b="1">
              <a:latin typeface="Arial" panose="020B0604020202020204" pitchFamily="34" charset="0"/>
              <a:cs typeface="Arial" panose="020B0604020202020204" pitchFamily="34" charset="0"/>
            </a:rPr>
            <a:t>01AUG19</a:t>
          </a:r>
          <a:r>
            <a:rPr lang="en-US">
              <a:latin typeface="Arial" panose="020B0604020202020204" pitchFamily="34" charset="0"/>
              <a:cs typeface="Arial" panose="020B0604020202020204" pitchFamily="34" charset="0"/>
            </a:rPr>
            <a:t> – Passenger travel commences</a:t>
          </a:r>
        </a:p>
      </dgm:t>
    </dgm:pt>
    <dgm:pt modelId="{25289CE6-BCD3-42CD-8B0D-13DCD6890997}" type="parTrans" cxnId="{28FA6B2C-A69D-42B0-993A-3CFD7B1CCC9C}">
      <dgm:prSet/>
      <dgm:spPr/>
      <dgm:t>
        <a:bodyPr/>
        <a:lstStyle/>
        <a:p>
          <a:endParaRPr lang="en-US">
            <a:latin typeface="Arial" panose="020B0604020202020204" pitchFamily="34" charset="0"/>
            <a:cs typeface="Arial" panose="020B0604020202020204" pitchFamily="34" charset="0"/>
          </a:endParaRPr>
        </a:p>
      </dgm:t>
    </dgm:pt>
    <dgm:pt modelId="{CFF6FCCE-D282-4ED4-8305-6E62B5E3F607}" type="sibTrans" cxnId="{28FA6B2C-A69D-42B0-993A-3CFD7B1CCC9C}">
      <dgm:prSet/>
      <dgm:spPr/>
      <dgm:t>
        <a:bodyPr/>
        <a:lstStyle/>
        <a:p>
          <a:endParaRPr lang="en-US">
            <a:latin typeface="Arial" panose="020B0604020202020204" pitchFamily="34" charset="0"/>
            <a:cs typeface="Arial" panose="020B0604020202020204" pitchFamily="34" charset="0"/>
          </a:endParaRPr>
        </a:p>
      </dgm:t>
    </dgm:pt>
    <dgm:pt modelId="{90CBA9D6-5835-406E-B331-EA506A5D5745}" type="pres">
      <dgm:prSet presAssocID="{84FAEED5-1597-4795-B3AC-964FD9A7A4DD}" presName="Name0" presStyleCnt="0">
        <dgm:presLayoutVars>
          <dgm:dir/>
          <dgm:resizeHandles val="exact"/>
        </dgm:presLayoutVars>
      </dgm:prSet>
      <dgm:spPr/>
    </dgm:pt>
    <dgm:pt modelId="{C5ED3E23-81A5-4AAB-9C32-6308FEB88FDE}" type="pres">
      <dgm:prSet presAssocID="{84FAEED5-1597-4795-B3AC-964FD9A7A4DD}" presName="arrow" presStyleLbl="bgShp" presStyleIdx="0" presStyleCnt="1"/>
      <dgm:spPr/>
    </dgm:pt>
    <dgm:pt modelId="{8C9FB8A8-C8B0-442B-8C85-E64081ECC6FA}" type="pres">
      <dgm:prSet presAssocID="{84FAEED5-1597-4795-B3AC-964FD9A7A4DD}" presName="points" presStyleCnt="0"/>
      <dgm:spPr/>
    </dgm:pt>
    <dgm:pt modelId="{7553F5A6-1C60-4E49-8874-8E7B69715569}" type="pres">
      <dgm:prSet presAssocID="{C2FBF78F-F1F2-4001-8C05-57D7534AE132}" presName="compositeA" presStyleCnt="0"/>
      <dgm:spPr/>
    </dgm:pt>
    <dgm:pt modelId="{C79AE290-2146-4A27-A276-F66098D3B6D0}" type="pres">
      <dgm:prSet presAssocID="{C2FBF78F-F1F2-4001-8C05-57D7534AE132}" presName="textA" presStyleLbl="revTx" presStyleIdx="0" presStyleCnt="4" custScaleX="166144">
        <dgm:presLayoutVars>
          <dgm:bulletEnabled val="1"/>
        </dgm:presLayoutVars>
      </dgm:prSet>
      <dgm:spPr/>
    </dgm:pt>
    <dgm:pt modelId="{8BF8ACCD-9751-46C2-B5A9-46763850C5C2}" type="pres">
      <dgm:prSet presAssocID="{C2FBF78F-F1F2-4001-8C05-57D7534AE132}" presName="circleA" presStyleLbl="node1" presStyleIdx="0" presStyleCnt="4"/>
      <dgm:spPr/>
    </dgm:pt>
    <dgm:pt modelId="{F3BF8DC4-4604-42EB-B5D9-65379963703D}" type="pres">
      <dgm:prSet presAssocID="{C2FBF78F-F1F2-4001-8C05-57D7534AE132}" presName="spaceA" presStyleCnt="0"/>
      <dgm:spPr/>
    </dgm:pt>
    <dgm:pt modelId="{828DFFC4-0BCF-4C95-B707-B0BBFF1CBE95}" type="pres">
      <dgm:prSet presAssocID="{390577BE-F516-451B-8BF8-678F2780C052}" presName="space" presStyleCnt="0"/>
      <dgm:spPr/>
    </dgm:pt>
    <dgm:pt modelId="{BDE84922-2BF7-45FE-BD42-7C47C4D3FE6B}" type="pres">
      <dgm:prSet presAssocID="{21E8F2EF-E039-42BC-95C2-86C7B1E1D429}" presName="compositeB" presStyleCnt="0"/>
      <dgm:spPr/>
    </dgm:pt>
    <dgm:pt modelId="{DE7B1177-7C01-4513-804D-FDA47696BF7E}" type="pres">
      <dgm:prSet presAssocID="{21E8F2EF-E039-42BC-95C2-86C7B1E1D429}" presName="textB" presStyleLbl="revTx" presStyleIdx="1" presStyleCnt="4" custScaleX="133012">
        <dgm:presLayoutVars>
          <dgm:bulletEnabled val="1"/>
        </dgm:presLayoutVars>
      </dgm:prSet>
      <dgm:spPr/>
    </dgm:pt>
    <dgm:pt modelId="{984C92B7-074C-464E-A523-053DE8815647}" type="pres">
      <dgm:prSet presAssocID="{21E8F2EF-E039-42BC-95C2-86C7B1E1D429}" presName="circleB" presStyleLbl="node1" presStyleIdx="1" presStyleCnt="4"/>
      <dgm:spPr/>
    </dgm:pt>
    <dgm:pt modelId="{59750D96-5400-4187-98E8-60DA6844C0DF}" type="pres">
      <dgm:prSet presAssocID="{21E8F2EF-E039-42BC-95C2-86C7B1E1D429}" presName="spaceB" presStyleCnt="0"/>
      <dgm:spPr/>
    </dgm:pt>
    <dgm:pt modelId="{0D2F092A-ABB8-4AC1-AA38-A76192F0792B}" type="pres">
      <dgm:prSet presAssocID="{163B424B-563D-46A5-B8BC-2FE321FFFF4D}" presName="space" presStyleCnt="0"/>
      <dgm:spPr/>
    </dgm:pt>
    <dgm:pt modelId="{16D1974C-AE65-4B75-9B1F-F3ED1CA3A86F}" type="pres">
      <dgm:prSet presAssocID="{1176755D-15FD-4199-AB47-639DABFD6CDD}" presName="compositeA" presStyleCnt="0"/>
      <dgm:spPr/>
    </dgm:pt>
    <dgm:pt modelId="{7ADD88E5-2E3C-48F9-8A34-5F6E36B08906}" type="pres">
      <dgm:prSet presAssocID="{1176755D-15FD-4199-AB47-639DABFD6CDD}" presName="textA" presStyleLbl="revTx" presStyleIdx="2" presStyleCnt="4">
        <dgm:presLayoutVars>
          <dgm:bulletEnabled val="1"/>
        </dgm:presLayoutVars>
      </dgm:prSet>
      <dgm:spPr/>
    </dgm:pt>
    <dgm:pt modelId="{BBA6361C-AF69-419C-912C-3A95584D5113}" type="pres">
      <dgm:prSet presAssocID="{1176755D-15FD-4199-AB47-639DABFD6CDD}" presName="circleA" presStyleLbl="node1" presStyleIdx="2" presStyleCnt="4"/>
      <dgm:spPr/>
    </dgm:pt>
    <dgm:pt modelId="{75B82FEC-EA73-46DC-A470-144D5E938D8F}" type="pres">
      <dgm:prSet presAssocID="{1176755D-15FD-4199-AB47-639DABFD6CDD}" presName="spaceA" presStyleCnt="0"/>
      <dgm:spPr/>
    </dgm:pt>
    <dgm:pt modelId="{3329A94E-20F6-4C5E-8584-1E7228558B20}" type="pres">
      <dgm:prSet presAssocID="{DFA7DEB8-E9DA-4AAD-AC8E-85A3FF6CD9F5}" presName="space" presStyleCnt="0"/>
      <dgm:spPr/>
    </dgm:pt>
    <dgm:pt modelId="{3A0623E3-1B0F-479F-9BF5-19AF5C60971B}" type="pres">
      <dgm:prSet presAssocID="{AC58D4C8-FBD4-4723-92B7-AE2FE1059D26}" presName="compositeB" presStyleCnt="0"/>
      <dgm:spPr/>
    </dgm:pt>
    <dgm:pt modelId="{B9221120-4536-417A-B841-238C95524C60}" type="pres">
      <dgm:prSet presAssocID="{AC58D4C8-FBD4-4723-92B7-AE2FE1059D26}" presName="textB" presStyleLbl="revTx" presStyleIdx="3" presStyleCnt="4">
        <dgm:presLayoutVars>
          <dgm:bulletEnabled val="1"/>
        </dgm:presLayoutVars>
      </dgm:prSet>
      <dgm:spPr/>
    </dgm:pt>
    <dgm:pt modelId="{507C7AD9-845C-4E8A-A2E7-A031E70AC29F}" type="pres">
      <dgm:prSet presAssocID="{AC58D4C8-FBD4-4723-92B7-AE2FE1059D26}" presName="circleB" presStyleLbl="node1" presStyleIdx="3" presStyleCnt="4"/>
      <dgm:spPr/>
    </dgm:pt>
    <dgm:pt modelId="{BD7F5047-2E2E-45B0-8D12-65320D0D8C40}" type="pres">
      <dgm:prSet presAssocID="{AC58D4C8-FBD4-4723-92B7-AE2FE1059D26}" presName="spaceB" presStyleCnt="0"/>
      <dgm:spPr/>
    </dgm:pt>
  </dgm:ptLst>
  <dgm:cxnLst>
    <dgm:cxn modelId="{96951819-78AF-4AC1-A0DB-DF452B88A468}" type="presOf" srcId="{AC58D4C8-FBD4-4723-92B7-AE2FE1059D26}" destId="{B9221120-4536-417A-B841-238C95524C60}" srcOrd="0" destOrd="0" presId="urn:microsoft.com/office/officeart/2005/8/layout/hProcess11"/>
    <dgm:cxn modelId="{28FA6B2C-A69D-42B0-993A-3CFD7B1CCC9C}" srcId="{84FAEED5-1597-4795-B3AC-964FD9A7A4DD}" destId="{AC58D4C8-FBD4-4723-92B7-AE2FE1059D26}" srcOrd="3" destOrd="0" parTransId="{25289CE6-BCD3-42CD-8B0D-13DCD6890997}" sibTransId="{CFF6FCCE-D282-4ED4-8305-6E62B5E3F607}"/>
    <dgm:cxn modelId="{8595FB66-BC6B-44ED-82C4-33ECF79E379C}" type="presOf" srcId="{84FAEED5-1597-4795-B3AC-964FD9A7A4DD}" destId="{90CBA9D6-5835-406E-B331-EA506A5D5745}" srcOrd="0" destOrd="0" presId="urn:microsoft.com/office/officeart/2005/8/layout/hProcess11"/>
    <dgm:cxn modelId="{A58B2D4B-29C1-4503-854D-70B26F404371}" srcId="{84FAEED5-1597-4795-B3AC-964FD9A7A4DD}" destId="{C2FBF78F-F1F2-4001-8C05-57D7534AE132}" srcOrd="0" destOrd="0" parTransId="{E54993FB-4F3F-4E26-909C-56E27408D8D9}" sibTransId="{390577BE-F516-451B-8BF8-678F2780C052}"/>
    <dgm:cxn modelId="{2061F658-04D7-40E2-ABEF-83E23E2E7FCF}" srcId="{84FAEED5-1597-4795-B3AC-964FD9A7A4DD}" destId="{21E8F2EF-E039-42BC-95C2-86C7B1E1D429}" srcOrd="1" destOrd="0" parTransId="{C1EAA60E-F6D7-4C32-9EE6-8B59C1A2987C}" sibTransId="{163B424B-563D-46A5-B8BC-2FE321FFFF4D}"/>
    <dgm:cxn modelId="{4E9F2692-76DB-4536-817D-08A8F7816F2B}" type="presOf" srcId="{21E8F2EF-E039-42BC-95C2-86C7B1E1D429}" destId="{DE7B1177-7C01-4513-804D-FDA47696BF7E}" srcOrd="0" destOrd="0" presId="urn:microsoft.com/office/officeart/2005/8/layout/hProcess11"/>
    <dgm:cxn modelId="{D235AAB2-4DE6-445B-B69D-8A8EE176F9B1}" srcId="{84FAEED5-1597-4795-B3AC-964FD9A7A4DD}" destId="{1176755D-15FD-4199-AB47-639DABFD6CDD}" srcOrd="2" destOrd="0" parTransId="{C96ADBD0-84EC-485D-9D8B-D91D9B27701D}" sibTransId="{DFA7DEB8-E9DA-4AAD-AC8E-85A3FF6CD9F5}"/>
    <dgm:cxn modelId="{763B20BF-CEA6-431E-9A35-D71283BFC8E0}" type="presOf" srcId="{1176755D-15FD-4199-AB47-639DABFD6CDD}" destId="{7ADD88E5-2E3C-48F9-8A34-5F6E36B08906}" srcOrd="0" destOrd="0" presId="urn:microsoft.com/office/officeart/2005/8/layout/hProcess11"/>
    <dgm:cxn modelId="{5C606CC0-01D0-4C13-B678-EE0D3396A729}" type="presOf" srcId="{C2FBF78F-F1F2-4001-8C05-57D7534AE132}" destId="{C79AE290-2146-4A27-A276-F66098D3B6D0}" srcOrd="0" destOrd="0" presId="urn:microsoft.com/office/officeart/2005/8/layout/hProcess11"/>
    <dgm:cxn modelId="{75C1B987-2A4C-4109-B1A8-F30E3A60A528}" type="presParOf" srcId="{90CBA9D6-5835-406E-B331-EA506A5D5745}" destId="{C5ED3E23-81A5-4AAB-9C32-6308FEB88FDE}" srcOrd="0" destOrd="0" presId="urn:microsoft.com/office/officeart/2005/8/layout/hProcess11"/>
    <dgm:cxn modelId="{77ACFFD8-F873-43B2-9796-0F2821B2368B}" type="presParOf" srcId="{90CBA9D6-5835-406E-B331-EA506A5D5745}" destId="{8C9FB8A8-C8B0-442B-8C85-E64081ECC6FA}" srcOrd="1" destOrd="0" presId="urn:microsoft.com/office/officeart/2005/8/layout/hProcess11"/>
    <dgm:cxn modelId="{37A9A16B-E47B-4B6B-B325-A6AB3208DFE4}" type="presParOf" srcId="{8C9FB8A8-C8B0-442B-8C85-E64081ECC6FA}" destId="{7553F5A6-1C60-4E49-8874-8E7B69715569}" srcOrd="0" destOrd="0" presId="urn:microsoft.com/office/officeart/2005/8/layout/hProcess11"/>
    <dgm:cxn modelId="{E7AA74F5-D515-451E-A547-337E6670CEB0}" type="presParOf" srcId="{7553F5A6-1C60-4E49-8874-8E7B69715569}" destId="{C79AE290-2146-4A27-A276-F66098D3B6D0}" srcOrd="0" destOrd="0" presId="urn:microsoft.com/office/officeart/2005/8/layout/hProcess11"/>
    <dgm:cxn modelId="{8C65E2E4-E6AF-4976-9A45-6C8E2DF2E8A7}" type="presParOf" srcId="{7553F5A6-1C60-4E49-8874-8E7B69715569}" destId="{8BF8ACCD-9751-46C2-B5A9-46763850C5C2}" srcOrd="1" destOrd="0" presId="urn:microsoft.com/office/officeart/2005/8/layout/hProcess11"/>
    <dgm:cxn modelId="{ECED68E1-C086-4C60-9C85-C9F252242BB8}" type="presParOf" srcId="{7553F5A6-1C60-4E49-8874-8E7B69715569}" destId="{F3BF8DC4-4604-42EB-B5D9-65379963703D}" srcOrd="2" destOrd="0" presId="urn:microsoft.com/office/officeart/2005/8/layout/hProcess11"/>
    <dgm:cxn modelId="{E3C12DD2-8B7A-468E-950B-9B99DE89EDFF}" type="presParOf" srcId="{8C9FB8A8-C8B0-442B-8C85-E64081ECC6FA}" destId="{828DFFC4-0BCF-4C95-B707-B0BBFF1CBE95}" srcOrd="1" destOrd="0" presId="urn:microsoft.com/office/officeart/2005/8/layout/hProcess11"/>
    <dgm:cxn modelId="{E6F496E3-47FC-4204-8992-D255386220C0}" type="presParOf" srcId="{8C9FB8A8-C8B0-442B-8C85-E64081ECC6FA}" destId="{BDE84922-2BF7-45FE-BD42-7C47C4D3FE6B}" srcOrd="2" destOrd="0" presId="urn:microsoft.com/office/officeart/2005/8/layout/hProcess11"/>
    <dgm:cxn modelId="{C90E772D-CD15-4590-903C-161BFB3F8D3A}" type="presParOf" srcId="{BDE84922-2BF7-45FE-BD42-7C47C4D3FE6B}" destId="{DE7B1177-7C01-4513-804D-FDA47696BF7E}" srcOrd="0" destOrd="0" presId="urn:microsoft.com/office/officeart/2005/8/layout/hProcess11"/>
    <dgm:cxn modelId="{42F807CF-CB28-481B-879E-B9286605CF25}" type="presParOf" srcId="{BDE84922-2BF7-45FE-BD42-7C47C4D3FE6B}" destId="{984C92B7-074C-464E-A523-053DE8815647}" srcOrd="1" destOrd="0" presId="urn:microsoft.com/office/officeart/2005/8/layout/hProcess11"/>
    <dgm:cxn modelId="{D6BE1491-86C7-416A-BBDD-CE1C42396E15}" type="presParOf" srcId="{BDE84922-2BF7-45FE-BD42-7C47C4D3FE6B}" destId="{59750D96-5400-4187-98E8-60DA6844C0DF}" srcOrd="2" destOrd="0" presId="urn:microsoft.com/office/officeart/2005/8/layout/hProcess11"/>
    <dgm:cxn modelId="{72071E15-9809-4B8E-96EA-A2FA8A10B305}" type="presParOf" srcId="{8C9FB8A8-C8B0-442B-8C85-E64081ECC6FA}" destId="{0D2F092A-ABB8-4AC1-AA38-A76192F0792B}" srcOrd="3" destOrd="0" presId="urn:microsoft.com/office/officeart/2005/8/layout/hProcess11"/>
    <dgm:cxn modelId="{EFBAD417-9AC1-4C55-BB69-3691131B1790}" type="presParOf" srcId="{8C9FB8A8-C8B0-442B-8C85-E64081ECC6FA}" destId="{16D1974C-AE65-4B75-9B1F-F3ED1CA3A86F}" srcOrd="4" destOrd="0" presId="urn:microsoft.com/office/officeart/2005/8/layout/hProcess11"/>
    <dgm:cxn modelId="{2CD5CE27-2EC0-49D3-849A-D24E5CC6AF52}" type="presParOf" srcId="{16D1974C-AE65-4B75-9B1F-F3ED1CA3A86F}" destId="{7ADD88E5-2E3C-48F9-8A34-5F6E36B08906}" srcOrd="0" destOrd="0" presId="urn:microsoft.com/office/officeart/2005/8/layout/hProcess11"/>
    <dgm:cxn modelId="{24D5CA61-1B4C-471E-AAB5-43AD14B85379}" type="presParOf" srcId="{16D1974C-AE65-4B75-9B1F-F3ED1CA3A86F}" destId="{BBA6361C-AF69-419C-912C-3A95584D5113}" srcOrd="1" destOrd="0" presId="urn:microsoft.com/office/officeart/2005/8/layout/hProcess11"/>
    <dgm:cxn modelId="{CC798E10-A79B-4F9F-8E61-1EBFCC1C8BD5}" type="presParOf" srcId="{16D1974C-AE65-4B75-9B1F-F3ED1CA3A86F}" destId="{75B82FEC-EA73-46DC-A470-144D5E938D8F}" srcOrd="2" destOrd="0" presId="urn:microsoft.com/office/officeart/2005/8/layout/hProcess11"/>
    <dgm:cxn modelId="{62F24D59-94F6-436E-BA25-74EF59343314}" type="presParOf" srcId="{8C9FB8A8-C8B0-442B-8C85-E64081ECC6FA}" destId="{3329A94E-20F6-4C5E-8584-1E7228558B20}" srcOrd="5" destOrd="0" presId="urn:microsoft.com/office/officeart/2005/8/layout/hProcess11"/>
    <dgm:cxn modelId="{695A5B02-2893-4FDE-A6AB-3E3EDCF5F115}" type="presParOf" srcId="{8C9FB8A8-C8B0-442B-8C85-E64081ECC6FA}" destId="{3A0623E3-1B0F-479F-9BF5-19AF5C60971B}" srcOrd="6" destOrd="0" presId="urn:microsoft.com/office/officeart/2005/8/layout/hProcess11"/>
    <dgm:cxn modelId="{413D0ED7-6E2C-4679-835F-F2DBA0EBDA7B}" type="presParOf" srcId="{3A0623E3-1B0F-479F-9BF5-19AF5C60971B}" destId="{B9221120-4536-417A-B841-238C95524C60}" srcOrd="0" destOrd="0" presId="urn:microsoft.com/office/officeart/2005/8/layout/hProcess11"/>
    <dgm:cxn modelId="{4419F1B9-65F1-4E10-8271-E00FE58BC905}" type="presParOf" srcId="{3A0623E3-1B0F-479F-9BF5-19AF5C60971B}" destId="{507C7AD9-845C-4E8A-A2E7-A031E70AC29F}" srcOrd="1" destOrd="0" presId="urn:microsoft.com/office/officeart/2005/8/layout/hProcess11"/>
    <dgm:cxn modelId="{0CFD7FF4-5554-41CD-98F8-BEFDE5766D18}" type="presParOf" srcId="{3A0623E3-1B0F-479F-9BF5-19AF5C60971B}" destId="{BD7F5047-2E2E-45B0-8D12-65320D0D8C4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FAEED5-1597-4795-B3AC-964FD9A7A4DD}" type="doc">
      <dgm:prSet loTypeId="urn:microsoft.com/office/officeart/2005/8/layout/hProcess11" loCatId="process" qsTypeId="urn:microsoft.com/office/officeart/2005/8/quickstyle/simple1" qsCatId="simple" csTypeId="urn:microsoft.com/office/officeart/2005/8/colors/accent1_2" csCatId="accent1" phldr="1"/>
      <dgm:spPr/>
    </dgm:pt>
    <dgm:pt modelId="{C2FBF78F-F1F2-4001-8C05-57D7534AE132}">
      <dgm:prSet phldrT="[Text]"/>
      <dgm:spPr/>
      <dgm:t>
        <a:bodyPr/>
        <a:lstStyle/>
        <a:p>
          <a:r>
            <a:rPr lang="en-US" b="1" dirty="0">
              <a:latin typeface="Arial" panose="020B0604020202020204" pitchFamily="34" charset="0"/>
              <a:cs typeface="Arial" panose="020B0604020202020204" pitchFamily="34" charset="0"/>
            </a:rPr>
            <a:t>01MAY19</a:t>
          </a:r>
          <a:r>
            <a:rPr lang="en-US" dirty="0">
              <a:latin typeface="Arial" panose="020B0604020202020204" pitchFamily="34" charset="0"/>
              <a:cs typeface="Arial" panose="020B0604020202020204" pitchFamily="34" charset="0"/>
            </a:rPr>
            <a:t> – Passenger </a:t>
          </a:r>
          <a:r>
            <a:rPr lang="en-US" b="1" dirty="0">
              <a:latin typeface="Arial" panose="020B0604020202020204" pitchFamily="34" charset="0"/>
              <a:cs typeface="Arial" panose="020B0604020202020204" pitchFamily="34" charset="0"/>
            </a:rPr>
            <a:t>purchases a ticket for travel 01AUG19 </a:t>
          </a:r>
          <a:r>
            <a:rPr lang="en-US" dirty="0">
              <a:latin typeface="Arial" panose="020B0604020202020204" pitchFamily="34" charset="0"/>
              <a:cs typeface="Arial" panose="020B0604020202020204" pitchFamily="34" charset="0"/>
            </a:rPr>
            <a:t>(no data in Type “C” or “P”)</a:t>
          </a:r>
        </a:p>
      </dgm:t>
    </dgm:pt>
    <dgm:pt modelId="{E54993FB-4F3F-4E26-909C-56E27408D8D9}" type="parTrans" cxnId="{A58B2D4B-29C1-4503-854D-70B26F404371}">
      <dgm:prSet/>
      <dgm:spPr/>
      <dgm:t>
        <a:bodyPr/>
        <a:lstStyle/>
        <a:p>
          <a:endParaRPr lang="en-US">
            <a:latin typeface="Arial" panose="020B0604020202020204" pitchFamily="34" charset="0"/>
            <a:cs typeface="Arial" panose="020B0604020202020204" pitchFamily="34" charset="0"/>
          </a:endParaRPr>
        </a:p>
      </dgm:t>
    </dgm:pt>
    <dgm:pt modelId="{390577BE-F516-451B-8BF8-678F2780C052}" type="sibTrans" cxnId="{A58B2D4B-29C1-4503-854D-70B26F404371}">
      <dgm:prSet/>
      <dgm:spPr/>
      <dgm:t>
        <a:bodyPr/>
        <a:lstStyle/>
        <a:p>
          <a:endParaRPr lang="en-US">
            <a:latin typeface="Arial" panose="020B0604020202020204" pitchFamily="34" charset="0"/>
            <a:cs typeface="Arial" panose="020B0604020202020204" pitchFamily="34" charset="0"/>
          </a:endParaRPr>
        </a:p>
      </dgm:t>
    </dgm:pt>
    <dgm:pt modelId="{21E8F2EF-E039-42BC-95C2-86C7B1E1D429}">
      <dgm:prSet phldrT="[Text]"/>
      <dgm:spPr/>
      <dgm:t>
        <a:bodyPr/>
        <a:lstStyle/>
        <a:p>
          <a:r>
            <a:rPr lang="en-US" b="1" dirty="0">
              <a:latin typeface="Arial" panose="020B0604020202020204" pitchFamily="34" charset="0"/>
              <a:cs typeface="Arial" panose="020B0604020202020204" pitchFamily="34" charset="0"/>
            </a:rPr>
            <a:t>30JUN19</a:t>
          </a:r>
          <a:r>
            <a:rPr lang="en-US" dirty="0">
              <a:latin typeface="Arial" panose="020B0604020202020204" pitchFamily="34" charset="0"/>
              <a:cs typeface="Arial" panose="020B0604020202020204" pitchFamily="34" charset="0"/>
            </a:rPr>
            <a:t> – Airline migrates filings from Type “F” to Type “C”</a:t>
          </a:r>
        </a:p>
      </dgm:t>
    </dgm:pt>
    <dgm:pt modelId="{C1EAA60E-F6D7-4C32-9EE6-8B59C1A2987C}" type="parTrans" cxnId="{2061F658-04D7-40E2-ABEF-83E23E2E7FCF}">
      <dgm:prSet/>
      <dgm:spPr/>
      <dgm:t>
        <a:bodyPr/>
        <a:lstStyle/>
        <a:p>
          <a:endParaRPr lang="en-US">
            <a:latin typeface="Arial" panose="020B0604020202020204" pitchFamily="34" charset="0"/>
            <a:cs typeface="Arial" panose="020B0604020202020204" pitchFamily="34" charset="0"/>
          </a:endParaRPr>
        </a:p>
      </dgm:t>
    </dgm:pt>
    <dgm:pt modelId="{163B424B-563D-46A5-B8BC-2FE321FFFF4D}" type="sibTrans" cxnId="{2061F658-04D7-40E2-ABEF-83E23E2E7FCF}">
      <dgm:prSet/>
      <dgm:spPr/>
      <dgm:t>
        <a:bodyPr/>
        <a:lstStyle/>
        <a:p>
          <a:endParaRPr lang="en-US">
            <a:latin typeface="Arial" panose="020B0604020202020204" pitchFamily="34" charset="0"/>
            <a:cs typeface="Arial" panose="020B0604020202020204" pitchFamily="34" charset="0"/>
          </a:endParaRPr>
        </a:p>
      </dgm:t>
    </dgm:pt>
    <dgm:pt modelId="{1176755D-15FD-4199-AB47-639DABFD6CDD}">
      <dgm:prSet/>
      <dgm:spPr/>
      <dgm:t>
        <a:bodyPr/>
        <a:lstStyle/>
        <a:p>
          <a:r>
            <a:rPr lang="en-US" b="1">
              <a:latin typeface="Arial" panose="020B0604020202020204" pitchFamily="34" charset="0"/>
              <a:cs typeface="Arial" panose="020B0604020202020204" pitchFamily="34" charset="0"/>
            </a:rPr>
            <a:t>01JUL19</a:t>
          </a:r>
          <a:r>
            <a:rPr lang="en-US">
              <a:latin typeface="Arial" panose="020B0604020202020204" pitchFamily="34" charset="0"/>
              <a:cs typeface="Arial" panose="020B0604020202020204" pitchFamily="34" charset="0"/>
            </a:rPr>
            <a:t> – Passenger wants to pre-pay for a bag</a:t>
          </a:r>
        </a:p>
      </dgm:t>
    </dgm:pt>
    <dgm:pt modelId="{C96ADBD0-84EC-485D-9D8B-D91D9B27701D}" type="parTrans" cxnId="{D235AAB2-4DE6-445B-B69D-8A8EE176F9B1}">
      <dgm:prSet/>
      <dgm:spPr/>
      <dgm:t>
        <a:bodyPr/>
        <a:lstStyle/>
        <a:p>
          <a:endParaRPr lang="en-US">
            <a:latin typeface="Arial" panose="020B0604020202020204" pitchFamily="34" charset="0"/>
            <a:cs typeface="Arial" panose="020B0604020202020204" pitchFamily="34" charset="0"/>
          </a:endParaRPr>
        </a:p>
      </dgm:t>
    </dgm:pt>
    <dgm:pt modelId="{DFA7DEB8-E9DA-4AAD-AC8E-85A3FF6CD9F5}" type="sibTrans" cxnId="{D235AAB2-4DE6-445B-B69D-8A8EE176F9B1}">
      <dgm:prSet/>
      <dgm:spPr/>
      <dgm:t>
        <a:bodyPr/>
        <a:lstStyle/>
        <a:p>
          <a:endParaRPr lang="en-US">
            <a:latin typeface="Arial" panose="020B0604020202020204" pitchFamily="34" charset="0"/>
            <a:cs typeface="Arial" panose="020B0604020202020204" pitchFamily="34" charset="0"/>
          </a:endParaRPr>
        </a:p>
      </dgm:t>
    </dgm:pt>
    <dgm:pt modelId="{AC58D4C8-FBD4-4723-92B7-AE2FE1059D26}">
      <dgm:prSet/>
      <dgm:spPr/>
      <dgm:t>
        <a:bodyPr/>
        <a:lstStyle/>
        <a:p>
          <a:r>
            <a:rPr lang="en-US" b="1">
              <a:latin typeface="Arial" panose="020B0604020202020204" pitchFamily="34" charset="0"/>
              <a:cs typeface="Arial" panose="020B0604020202020204" pitchFamily="34" charset="0"/>
            </a:rPr>
            <a:t>01AUG19</a:t>
          </a:r>
          <a:r>
            <a:rPr lang="en-US">
              <a:latin typeface="Arial" panose="020B0604020202020204" pitchFamily="34" charset="0"/>
              <a:cs typeface="Arial" panose="020B0604020202020204" pitchFamily="34" charset="0"/>
            </a:rPr>
            <a:t> – Passenger travel commences</a:t>
          </a:r>
        </a:p>
      </dgm:t>
    </dgm:pt>
    <dgm:pt modelId="{25289CE6-BCD3-42CD-8B0D-13DCD6890997}" type="parTrans" cxnId="{28FA6B2C-A69D-42B0-993A-3CFD7B1CCC9C}">
      <dgm:prSet/>
      <dgm:spPr/>
      <dgm:t>
        <a:bodyPr/>
        <a:lstStyle/>
        <a:p>
          <a:endParaRPr lang="en-US">
            <a:latin typeface="Arial" panose="020B0604020202020204" pitchFamily="34" charset="0"/>
            <a:cs typeface="Arial" panose="020B0604020202020204" pitchFamily="34" charset="0"/>
          </a:endParaRPr>
        </a:p>
      </dgm:t>
    </dgm:pt>
    <dgm:pt modelId="{CFF6FCCE-D282-4ED4-8305-6E62B5E3F607}" type="sibTrans" cxnId="{28FA6B2C-A69D-42B0-993A-3CFD7B1CCC9C}">
      <dgm:prSet/>
      <dgm:spPr/>
      <dgm:t>
        <a:bodyPr/>
        <a:lstStyle/>
        <a:p>
          <a:endParaRPr lang="en-US">
            <a:latin typeface="Arial" panose="020B0604020202020204" pitchFamily="34" charset="0"/>
            <a:cs typeface="Arial" panose="020B0604020202020204" pitchFamily="34" charset="0"/>
          </a:endParaRPr>
        </a:p>
      </dgm:t>
    </dgm:pt>
    <dgm:pt modelId="{90CBA9D6-5835-406E-B331-EA506A5D5745}" type="pres">
      <dgm:prSet presAssocID="{84FAEED5-1597-4795-B3AC-964FD9A7A4DD}" presName="Name0" presStyleCnt="0">
        <dgm:presLayoutVars>
          <dgm:dir/>
          <dgm:resizeHandles val="exact"/>
        </dgm:presLayoutVars>
      </dgm:prSet>
      <dgm:spPr/>
    </dgm:pt>
    <dgm:pt modelId="{C5ED3E23-81A5-4AAB-9C32-6308FEB88FDE}" type="pres">
      <dgm:prSet presAssocID="{84FAEED5-1597-4795-B3AC-964FD9A7A4DD}" presName="arrow" presStyleLbl="bgShp" presStyleIdx="0" presStyleCnt="1"/>
      <dgm:spPr/>
    </dgm:pt>
    <dgm:pt modelId="{8C9FB8A8-C8B0-442B-8C85-E64081ECC6FA}" type="pres">
      <dgm:prSet presAssocID="{84FAEED5-1597-4795-B3AC-964FD9A7A4DD}" presName="points" presStyleCnt="0"/>
      <dgm:spPr/>
    </dgm:pt>
    <dgm:pt modelId="{7553F5A6-1C60-4E49-8874-8E7B69715569}" type="pres">
      <dgm:prSet presAssocID="{C2FBF78F-F1F2-4001-8C05-57D7534AE132}" presName="compositeA" presStyleCnt="0"/>
      <dgm:spPr/>
    </dgm:pt>
    <dgm:pt modelId="{C79AE290-2146-4A27-A276-F66098D3B6D0}" type="pres">
      <dgm:prSet presAssocID="{C2FBF78F-F1F2-4001-8C05-57D7534AE132}" presName="textA" presStyleLbl="revTx" presStyleIdx="0" presStyleCnt="4" custScaleX="166144">
        <dgm:presLayoutVars>
          <dgm:bulletEnabled val="1"/>
        </dgm:presLayoutVars>
      </dgm:prSet>
      <dgm:spPr/>
    </dgm:pt>
    <dgm:pt modelId="{8BF8ACCD-9751-46C2-B5A9-46763850C5C2}" type="pres">
      <dgm:prSet presAssocID="{C2FBF78F-F1F2-4001-8C05-57D7534AE132}" presName="circleA" presStyleLbl="node1" presStyleIdx="0" presStyleCnt="4"/>
      <dgm:spPr/>
    </dgm:pt>
    <dgm:pt modelId="{F3BF8DC4-4604-42EB-B5D9-65379963703D}" type="pres">
      <dgm:prSet presAssocID="{C2FBF78F-F1F2-4001-8C05-57D7534AE132}" presName="spaceA" presStyleCnt="0"/>
      <dgm:spPr/>
    </dgm:pt>
    <dgm:pt modelId="{828DFFC4-0BCF-4C95-B707-B0BBFF1CBE95}" type="pres">
      <dgm:prSet presAssocID="{390577BE-F516-451B-8BF8-678F2780C052}" presName="space" presStyleCnt="0"/>
      <dgm:spPr/>
    </dgm:pt>
    <dgm:pt modelId="{BDE84922-2BF7-45FE-BD42-7C47C4D3FE6B}" type="pres">
      <dgm:prSet presAssocID="{21E8F2EF-E039-42BC-95C2-86C7B1E1D429}" presName="compositeB" presStyleCnt="0"/>
      <dgm:spPr/>
    </dgm:pt>
    <dgm:pt modelId="{DE7B1177-7C01-4513-804D-FDA47696BF7E}" type="pres">
      <dgm:prSet presAssocID="{21E8F2EF-E039-42BC-95C2-86C7B1E1D429}" presName="textB" presStyleLbl="revTx" presStyleIdx="1" presStyleCnt="4" custScaleX="133012">
        <dgm:presLayoutVars>
          <dgm:bulletEnabled val="1"/>
        </dgm:presLayoutVars>
      </dgm:prSet>
      <dgm:spPr/>
    </dgm:pt>
    <dgm:pt modelId="{984C92B7-074C-464E-A523-053DE8815647}" type="pres">
      <dgm:prSet presAssocID="{21E8F2EF-E039-42BC-95C2-86C7B1E1D429}" presName="circleB" presStyleLbl="node1" presStyleIdx="1" presStyleCnt="4"/>
      <dgm:spPr/>
    </dgm:pt>
    <dgm:pt modelId="{59750D96-5400-4187-98E8-60DA6844C0DF}" type="pres">
      <dgm:prSet presAssocID="{21E8F2EF-E039-42BC-95C2-86C7B1E1D429}" presName="spaceB" presStyleCnt="0"/>
      <dgm:spPr/>
    </dgm:pt>
    <dgm:pt modelId="{0D2F092A-ABB8-4AC1-AA38-A76192F0792B}" type="pres">
      <dgm:prSet presAssocID="{163B424B-563D-46A5-B8BC-2FE321FFFF4D}" presName="space" presStyleCnt="0"/>
      <dgm:spPr/>
    </dgm:pt>
    <dgm:pt modelId="{16D1974C-AE65-4B75-9B1F-F3ED1CA3A86F}" type="pres">
      <dgm:prSet presAssocID="{1176755D-15FD-4199-AB47-639DABFD6CDD}" presName="compositeA" presStyleCnt="0"/>
      <dgm:spPr/>
    </dgm:pt>
    <dgm:pt modelId="{7ADD88E5-2E3C-48F9-8A34-5F6E36B08906}" type="pres">
      <dgm:prSet presAssocID="{1176755D-15FD-4199-AB47-639DABFD6CDD}" presName="textA" presStyleLbl="revTx" presStyleIdx="2" presStyleCnt="4">
        <dgm:presLayoutVars>
          <dgm:bulletEnabled val="1"/>
        </dgm:presLayoutVars>
      </dgm:prSet>
      <dgm:spPr/>
    </dgm:pt>
    <dgm:pt modelId="{BBA6361C-AF69-419C-912C-3A95584D5113}" type="pres">
      <dgm:prSet presAssocID="{1176755D-15FD-4199-AB47-639DABFD6CDD}" presName="circleA" presStyleLbl="node1" presStyleIdx="2" presStyleCnt="4"/>
      <dgm:spPr/>
    </dgm:pt>
    <dgm:pt modelId="{75B82FEC-EA73-46DC-A470-144D5E938D8F}" type="pres">
      <dgm:prSet presAssocID="{1176755D-15FD-4199-AB47-639DABFD6CDD}" presName="spaceA" presStyleCnt="0"/>
      <dgm:spPr/>
    </dgm:pt>
    <dgm:pt modelId="{3329A94E-20F6-4C5E-8584-1E7228558B20}" type="pres">
      <dgm:prSet presAssocID="{DFA7DEB8-E9DA-4AAD-AC8E-85A3FF6CD9F5}" presName="space" presStyleCnt="0"/>
      <dgm:spPr/>
    </dgm:pt>
    <dgm:pt modelId="{3A0623E3-1B0F-479F-9BF5-19AF5C60971B}" type="pres">
      <dgm:prSet presAssocID="{AC58D4C8-FBD4-4723-92B7-AE2FE1059D26}" presName="compositeB" presStyleCnt="0"/>
      <dgm:spPr/>
    </dgm:pt>
    <dgm:pt modelId="{B9221120-4536-417A-B841-238C95524C60}" type="pres">
      <dgm:prSet presAssocID="{AC58D4C8-FBD4-4723-92B7-AE2FE1059D26}" presName="textB" presStyleLbl="revTx" presStyleIdx="3" presStyleCnt="4">
        <dgm:presLayoutVars>
          <dgm:bulletEnabled val="1"/>
        </dgm:presLayoutVars>
      </dgm:prSet>
      <dgm:spPr/>
    </dgm:pt>
    <dgm:pt modelId="{507C7AD9-845C-4E8A-A2E7-A031E70AC29F}" type="pres">
      <dgm:prSet presAssocID="{AC58D4C8-FBD4-4723-92B7-AE2FE1059D26}" presName="circleB" presStyleLbl="node1" presStyleIdx="3" presStyleCnt="4"/>
      <dgm:spPr/>
    </dgm:pt>
    <dgm:pt modelId="{BD7F5047-2E2E-45B0-8D12-65320D0D8C40}" type="pres">
      <dgm:prSet presAssocID="{AC58D4C8-FBD4-4723-92B7-AE2FE1059D26}" presName="spaceB" presStyleCnt="0"/>
      <dgm:spPr/>
    </dgm:pt>
  </dgm:ptLst>
  <dgm:cxnLst>
    <dgm:cxn modelId="{96951819-78AF-4AC1-A0DB-DF452B88A468}" type="presOf" srcId="{AC58D4C8-FBD4-4723-92B7-AE2FE1059D26}" destId="{B9221120-4536-417A-B841-238C95524C60}" srcOrd="0" destOrd="0" presId="urn:microsoft.com/office/officeart/2005/8/layout/hProcess11"/>
    <dgm:cxn modelId="{28FA6B2C-A69D-42B0-993A-3CFD7B1CCC9C}" srcId="{84FAEED5-1597-4795-B3AC-964FD9A7A4DD}" destId="{AC58D4C8-FBD4-4723-92B7-AE2FE1059D26}" srcOrd="3" destOrd="0" parTransId="{25289CE6-BCD3-42CD-8B0D-13DCD6890997}" sibTransId="{CFF6FCCE-D282-4ED4-8305-6E62B5E3F607}"/>
    <dgm:cxn modelId="{8595FB66-BC6B-44ED-82C4-33ECF79E379C}" type="presOf" srcId="{84FAEED5-1597-4795-B3AC-964FD9A7A4DD}" destId="{90CBA9D6-5835-406E-B331-EA506A5D5745}" srcOrd="0" destOrd="0" presId="urn:microsoft.com/office/officeart/2005/8/layout/hProcess11"/>
    <dgm:cxn modelId="{A58B2D4B-29C1-4503-854D-70B26F404371}" srcId="{84FAEED5-1597-4795-B3AC-964FD9A7A4DD}" destId="{C2FBF78F-F1F2-4001-8C05-57D7534AE132}" srcOrd="0" destOrd="0" parTransId="{E54993FB-4F3F-4E26-909C-56E27408D8D9}" sibTransId="{390577BE-F516-451B-8BF8-678F2780C052}"/>
    <dgm:cxn modelId="{2061F658-04D7-40E2-ABEF-83E23E2E7FCF}" srcId="{84FAEED5-1597-4795-B3AC-964FD9A7A4DD}" destId="{21E8F2EF-E039-42BC-95C2-86C7B1E1D429}" srcOrd="1" destOrd="0" parTransId="{C1EAA60E-F6D7-4C32-9EE6-8B59C1A2987C}" sibTransId="{163B424B-563D-46A5-B8BC-2FE321FFFF4D}"/>
    <dgm:cxn modelId="{4E9F2692-76DB-4536-817D-08A8F7816F2B}" type="presOf" srcId="{21E8F2EF-E039-42BC-95C2-86C7B1E1D429}" destId="{DE7B1177-7C01-4513-804D-FDA47696BF7E}" srcOrd="0" destOrd="0" presId="urn:microsoft.com/office/officeart/2005/8/layout/hProcess11"/>
    <dgm:cxn modelId="{D235AAB2-4DE6-445B-B69D-8A8EE176F9B1}" srcId="{84FAEED5-1597-4795-B3AC-964FD9A7A4DD}" destId="{1176755D-15FD-4199-AB47-639DABFD6CDD}" srcOrd="2" destOrd="0" parTransId="{C96ADBD0-84EC-485D-9D8B-D91D9B27701D}" sibTransId="{DFA7DEB8-E9DA-4AAD-AC8E-85A3FF6CD9F5}"/>
    <dgm:cxn modelId="{763B20BF-CEA6-431E-9A35-D71283BFC8E0}" type="presOf" srcId="{1176755D-15FD-4199-AB47-639DABFD6CDD}" destId="{7ADD88E5-2E3C-48F9-8A34-5F6E36B08906}" srcOrd="0" destOrd="0" presId="urn:microsoft.com/office/officeart/2005/8/layout/hProcess11"/>
    <dgm:cxn modelId="{5C606CC0-01D0-4C13-B678-EE0D3396A729}" type="presOf" srcId="{C2FBF78F-F1F2-4001-8C05-57D7534AE132}" destId="{C79AE290-2146-4A27-A276-F66098D3B6D0}" srcOrd="0" destOrd="0" presId="urn:microsoft.com/office/officeart/2005/8/layout/hProcess11"/>
    <dgm:cxn modelId="{75C1B987-2A4C-4109-B1A8-F30E3A60A528}" type="presParOf" srcId="{90CBA9D6-5835-406E-B331-EA506A5D5745}" destId="{C5ED3E23-81A5-4AAB-9C32-6308FEB88FDE}" srcOrd="0" destOrd="0" presId="urn:microsoft.com/office/officeart/2005/8/layout/hProcess11"/>
    <dgm:cxn modelId="{77ACFFD8-F873-43B2-9796-0F2821B2368B}" type="presParOf" srcId="{90CBA9D6-5835-406E-B331-EA506A5D5745}" destId="{8C9FB8A8-C8B0-442B-8C85-E64081ECC6FA}" srcOrd="1" destOrd="0" presId="urn:microsoft.com/office/officeart/2005/8/layout/hProcess11"/>
    <dgm:cxn modelId="{37A9A16B-E47B-4B6B-B325-A6AB3208DFE4}" type="presParOf" srcId="{8C9FB8A8-C8B0-442B-8C85-E64081ECC6FA}" destId="{7553F5A6-1C60-4E49-8874-8E7B69715569}" srcOrd="0" destOrd="0" presId="urn:microsoft.com/office/officeart/2005/8/layout/hProcess11"/>
    <dgm:cxn modelId="{E7AA74F5-D515-451E-A547-337E6670CEB0}" type="presParOf" srcId="{7553F5A6-1C60-4E49-8874-8E7B69715569}" destId="{C79AE290-2146-4A27-A276-F66098D3B6D0}" srcOrd="0" destOrd="0" presId="urn:microsoft.com/office/officeart/2005/8/layout/hProcess11"/>
    <dgm:cxn modelId="{8C65E2E4-E6AF-4976-9A45-6C8E2DF2E8A7}" type="presParOf" srcId="{7553F5A6-1C60-4E49-8874-8E7B69715569}" destId="{8BF8ACCD-9751-46C2-B5A9-46763850C5C2}" srcOrd="1" destOrd="0" presId="urn:microsoft.com/office/officeart/2005/8/layout/hProcess11"/>
    <dgm:cxn modelId="{ECED68E1-C086-4C60-9C85-C9F252242BB8}" type="presParOf" srcId="{7553F5A6-1C60-4E49-8874-8E7B69715569}" destId="{F3BF8DC4-4604-42EB-B5D9-65379963703D}" srcOrd="2" destOrd="0" presId="urn:microsoft.com/office/officeart/2005/8/layout/hProcess11"/>
    <dgm:cxn modelId="{E3C12DD2-8B7A-468E-950B-9B99DE89EDFF}" type="presParOf" srcId="{8C9FB8A8-C8B0-442B-8C85-E64081ECC6FA}" destId="{828DFFC4-0BCF-4C95-B707-B0BBFF1CBE95}" srcOrd="1" destOrd="0" presId="urn:microsoft.com/office/officeart/2005/8/layout/hProcess11"/>
    <dgm:cxn modelId="{E6F496E3-47FC-4204-8992-D255386220C0}" type="presParOf" srcId="{8C9FB8A8-C8B0-442B-8C85-E64081ECC6FA}" destId="{BDE84922-2BF7-45FE-BD42-7C47C4D3FE6B}" srcOrd="2" destOrd="0" presId="urn:microsoft.com/office/officeart/2005/8/layout/hProcess11"/>
    <dgm:cxn modelId="{C90E772D-CD15-4590-903C-161BFB3F8D3A}" type="presParOf" srcId="{BDE84922-2BF7-45FE-BD42-7C47C4D3FE6B}" destId="{DE7B1177-7C01-4513-804D-FDA47696BF7E}" srcOrd="0" destOrd="0" presId="urn:microsoft.com/office/officeart/2005/8/layout/hProcess11"/>
    <dgm:cxn modelId="{42F807CF-CB28-481B-879E-B9286605CF25}" type="presParOf" srcId="{BDE84922-2BF7-45FE-BD42-7C47C4D3FE6B}" destId="{984C92B7-074C-464E-A523-053DE8815647}" srcOrd="1" destOrd="0" presId="urn:microsoft.com/office/officeart/2005/8/layout/hProcess11"/>
    <dgm:cxn modelId="{D6BE1491-86C7-416A-BBDD-CE1C42396E15}" type="presParOf" srcId="{BDE84922-2BF7-45FE-BD42-7C47C4D3FE6B}" destId="{59750D96-5400-4187-98E8-60DA6844C0DF}" srcOrd="2" destOrd="0" presId="urn:microsoft.com/office/officeart/2005/8/layout/hProcess11"/>
    <dgm:cxn modelId="{72071E15-9809-4B8E-96EA-A2FA8A10B305}" type="presParOf" srcId="{8C9FB8A8-C8B0-442B-8C85-E64081ECC6FA}" destId="{0D2F092A-ABB8-4AC1-AA38-A76192F0792B}" srcOrd="3" destOrd="0" presId="urn:microsoft.com/office/officeart/2005/8/layout/hProcess11"/>
    <dgm:cxn modelId="{EFBAD417-9AC1-4C55-BB69-3691131B1790}" type="presParOf" srcId="{8C9FB8A8-C8B0-442B-8C85-E64081ECC6FA}" destId="{16D1974C-AE65-4B75-9B1F-F3ED1CA3A86F}" srcOrd="4" destOrd="0" presId="urn:microsoft.com/office/officeart/2005/8/layout/hProcess11"/>
    <dgm:cxn modelId="{2CD5CE27-2EC0-49D3-849A-D24E5CC6AF52}" type="presParOf" srcId="{16D1974C-AE65-4B75-9B1F-F3ED1CA3A86F}" destId="{7ADD88E5-2E3C-48F9-8A34-5F6E36B08906}" srcOrd="0" destOrd="0" presId="urn:microsoft.com/office/officeart/2005/8/layout/hProcess11"/>
    <dgm:cxn modelId="{24D5CA61-1B4C-471E-AAB5-43AD14B85379}" type="presParOf" srcId="{16D1974C-AE65-4B75-9B1F-F3ED1CA3A86F}" destId="{BBA6361C-AF69-419C-912C-3A95584D5113}" srcOrd="1" destOrd="0" presId="urn:microsoft.com/office/officeart/2005/8/layout/hProcess11"/>
    <dgm:cxn modelId="{CC798E10-A79B-4F9F-8E61-1EBFCC1C8BD5}" type="presParOf" srcId="{16D1974C-AE65-4B75-9B1F-F3ED1CA3A86F}" destId="{75B82FEC-EA73-46DC-A470-144D5E938D8F}" srcOrd="2" destOrd="0" presId="urn:microsoft.com/office/officeart/2005/8/layout/hProcess11"/>
    <dgm:cxn modelId="{62F24D59-94F6-436E-BA25-74EF59343314}" type="presParOf" srcId="{8C9FB8A8-C8B0-442B-8C85-E64081ECC6FA}" destId="{3329A94E-20F6-4C5E-8584-1E7228558B20}" srcOrd="5" destOrd="0" presId="urn:microsoft.com/office/officeart/2005/8/layout/hProcess11"/>
    <dgm:cxn modelId="{695A5B02-2893-4FDE-A6AB-3E3EDCF5F115}" type="presParOf" srcId="{8C9FB8A8-C8B0-442B-8C85-E64081ECC6FA}" destId="{3A0623E3-1B0F-479F-9BF5-19AF5C60971B}" srcOrd="6" destOrd="0" presId="urn:microsoft.com/office/officeart/2005/8/layout/hProcess11"/>
    <dgm:cxn modelId="{413D0ED7-6E2C-4679-835F-F2DBA0EBDA7B}" type="presParOf" srcId="{3A0623E3-1B0F-479F-9BF5-19AF5C60971B}" destId="{B9221120-4536-417A-B841-238C95524C60}" srcOrd="0" destOrd="0" presId="urn:microsoft.com/office/officeart/2005/8/layout/hProcess11"/>
    <dgm:cxn modelId="{4419F1B9-65F1-4E10-8271-E00FE58BC905}" type="presParOf" srcId="{3A0623E3-1B0F-479F-9BF5-19AF5C60971B}" destId="{507C7AD9-845C-4E8A-A2E7-A031E70AC29F}" srcOrd="1" destOrd="0" presId="urn:microsoft.com/office/officeart/2005/8/layout/hProcess11"/>
    <dgm:cxn modelId="{0CFD7FF4-5554-41CD-98F8-BEFDE5766D18}" type="presParOf" srcId="{3A0623E3-1B0F-479F-9BF5-19AF5C60971B}" destId="{BD7F5047-2E2E-45B0-8D12-65320D0D8C4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D3E23-81A5-4AAB-9C32-6308FEB88FDE}">
      <dsp:nvSpPr>
        <dsp:cNvPr id="0" name=""/>
        <dsp:cNvSpPr/>
      </dsp:nvSpPr>
      <dsp:spPr>
        <a:xfrm>
          <a:off x="0" y="1196267"/>
          <a:ext cx="7796144" cy="159502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AE290-2146-4A27-A276-F66098D3B6D0}">
      <dsp:nvSpPr>
        <dsp:cNvPr id="0" name=""/>
        <dsp:cNvSpPr/>
      </dsp:nvSpPr>
      <dsp:spPr>
        <a:xfrm>
          <a:off x="2842" y="0"/>
          <a:ext cx="2265479"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01MAY19</a:t>
          </a:r>
          <a:r>
            <a:rPr lang="en-US" sz="1600" kern="1200" dirty="0">
              <a:latin typeface="Arial" panose="020B0604020202020204" pitchFamily="34" charset="0"/>
              <a:cs typeface="Arial" panose="020B0604020202020204" pitchFamily="34" charset="0"/>
            </a:rPr>
            <a:t> – Passenger </a:t>
          </a:r>
          <a:r>
            <a:rPr lang="en-US" sz="1600" b="1" kern="1200" dirty="0">
              <a:latin typeface="Arial" panose="020B0604020202020204" pitchFamily="34" charset="0"/>
              <a:cs typeface="Arial" panose="020B0604020202020204" pitchFamily="34" charset="0"/>
            </a:rPr>
            <a:t>purchases a ticket for travel 01AUG19 </a:t>
          </a:r>
          <a:r>
            <a:rPr lang="en-US" sz="1600" kern="1200" dirty="0">
              <a:latin typeface="Arial" panose="020B0604020202020204" pitchFamily="34" charset="0"/>
              <a:cs typeface="Arial" panose="020B0604020202020204" pitchFamily="34" charset="0"/>
            </a:rPr>
            <a:t>(no data in Type “C” or “P”)</a:t>
          </a:r>
        </a:p>
      </dsp:txBody>
      <dsp:txXfrm>
        <a:off x="2842" y="0"/>
        <a:ext cx="2265479" cy="1595024"/>
      </dsp:txXfrm>
    </dsp:sp>
    <dsp:sp modelId="{8BF8ACCD-9751-46C2-B5A9-46763850C5C2}">
      <dsp:nvSpPr>
        <dsp:cNvPr id="0" name=""/>
        <dsp:cNvSpPr/>
      </dsp:nvSpPr>
      <dsp:spPr>
        <a:xfrm>
          <a:off x="936203"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B1177-7C01-4513-804D-FDA47696BF7E}">
      <dsp:nvSpPr>
        <dsp:cNvPr id="0" name=""/>
        <dsp:cNvSpPr/>
      </dsp:nvSpPr>
      <dsp:spPr>
        <a:xfrm>
          <a:off x="2336499" y="2392535"/>
          <a:ext cx="1813703"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30JUN19</a:t>
          </a:r>
          <a:r>
            <a:rPr lang="en-US" sz="1600" kern="1200" dirty="0">
              <a:latin typeface="Arial" panose="020B0604020202020204" pitchFamily="34" charset="0"/>
              <a:cs typeface="Arial" panose="020B0604020202020204" pitchFamily="34" charset="0"/>
            </a:rPr>
            <a:t> – Airline migrates filings from Type “F” to Type “C”</a:t>
          </a:r>
        </a:p>
      </dsp:txBody>
      <dsp:txXfrm>
        <a:off x="2336499" y="2392535"/>
        <a:ext cx="1813703" cy="1595024"/>
      </dsp:txXfrm>
    </dsp:sp>
    <dsp:sp modelId="{984C92B7-074C-464E-A523-053DE8815647}">
      <dsp:nvSpPr>
        <dsp:cNvPr id="0" name=""/>
        <dsp:cNvSpPr/>
      </dsp:nvSpPr>
      <dsp:spPr>
        <a:xfrm>
          <a:off x="3043973"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D88E5-2E3C-48F9-8A34-5F6E36B08906}">
      <dsp:nvSpPr>
        <dsp:cNvPr id="0" name=""/>
        <dsp:cNvSpPr/>
      </dsp:nvSpPr>
      <dsp:spPr>
        <a:xfrm>
          <a:off x="4218381" y="0"/>
          <a:ext cx="1363563"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01JUL19</a:t>
          </a:r>
          <a:r>
            <a:rPr lang="en-US" sz="1600" kern="1200">
              <a:latin typeface="Arial" panose="020B0604020202020204" pitchFamily="34" charset="0"/>
              <a:cs typeface="Arial" panose="020B0604020202020204" pitchFamily="34" charset="0"/>
            </a:rPr>
            <a:t> – Passenger wants to pre-pay for a bag</a:t>
          </a:r>
        </a:p>
      </dsp:txBody>
      <dsp:txXfrm>
        <a:off x="4218381" y="0"/>
        <a:ext cx="1363563" cy="1595024"/>
      </dsp:txXfrm>
    </dsp:sp>
    <dsp:sp modelId="{BBA6361C-AF69-419C-912C-3A95584D5113}">
      <dsp:nvSpPr>
        <dsp:cNvPr id="0" name=""/>
        <dsp:cNvSpPr/>
      </dsp:nvSpPr>
      <dsp:spPr>
        <a:xfrm>
          <a:off x="4700785"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21120-4536-417A-B841-238C95524C60}">
      <dsp:nvSpPr>
        <dsp:cNvPr id="0" name=""/>
        <dsp:cNvSpPr/>
      </dsp:nvSpPr>
      <dsp:spPr>
        <a:xfrm>
          <a:off x="5650123" y="2392535"/>
          <a:ext cx="1363563"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01AUG19</a:t>
          </a:r>
          <a:r>
            <a:rPr lang="en-US" sz="1600" kern="1200">
              <a:latin typeface="Arial" panose="020B0604020202020204" pitchFamily="34" charset="0"/>
              <a:cs typeface="Arial" panose="020B0604020202020204" pitchFamily="34" charset="0"/>
            </a:rPr>
            <a:t> – Passenger travel commences</a:t>
          </a:r>
        </a:p>
      </dsp:txBody>
      <dsp:txXfrm>
        <a:off x="5650123" y="2392535"/>
        <a:ext cx="1363563" cy="1595024"/>
      </dsp:txXfrm>
    </dsp:sp>
    <dsp:sp modelId="{507C7AD9-845C-4E8A-A2E7-A031E70AC29F}">
      <dsp:nvSpPr>
        <dsp:cNvPr id="0" name=""/>
        <dsp:cNvSpPr/>
      </dsp:nvSpPr>
      <dsp:spPr>
        <a:xfrm>
          <a:off x="6132527"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D3E23-81A5-4AAB-9C32-6308FEB88FDE}">
      <dsp:nvSpPr>
        <dsp:cNvPr id="0" name=""/>
        <dsp:cNvSpPr/>
      </dsp:nvSpPr>
      <dsp:spPr>
        <a:xfrm>
          <a:off x="0" y="1196267"/>
          <a:ext cx="7796144" cy="159502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AE290-2146-4A27-A276-F66098D3B6D0}">
      <dsp:nvSpPr>
        <dsp:cNvPr id="0" name=""/>
        <dsp:cNvSpPr/>
      </dsp:nvSpPr>
      <dsp:spPr>
        <a:xfrm>
          <a:off x="2842" y="0"/>
          <a:ext cx="2265479"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01MAY19</a:t>
          </a:r>
          <a:r>
            <a:rPr lang="en-US" sz="1600" kern="1200" dirty="0">
              <a:latin typeface="Arial" panose="020B0604020202020204" pitchFamily="34" charset="0"/>
              <a:cs typeface="Arial" panose="020B0604020202020204" pitchFamily="34" charset="0"/>
            </a:rPr>
            <a:t> – Passenger </a:t>
          </a:r>
          <a:r>
            <a:rPr lang="en-US" sz="1600" b="1" kern="1200" dirty="0">
              <a:latin typeface="Arial" panose="020B0604020202020204" pitchFamily="34" charset="0"/>
              <a:cs typeface="Arial" panose="020B0604020202020204" pitchFamily="34" charset="0"/>
            </a:rPr>
            <a:t>purchases a ticket for travel 01AUG19 </a:t>
          </a:r>
          <a:r>
            <a:rPr lang="en-US" sz="1600" kern="1200" dirty="0">
              <a:latin typeface="Arial" panose="020B0604020202020204" pitchFamily="34" charset="0"/>
              <a:cs typeface="Arial" panose="020B0604020202020204" pitchFamily="34" charset="0"/>
            </a:rPr>
            <a:t>(no data in Type “C” or “P”)</a:t>
          </a:r>
        </a:p>
      </dsp:txBody>
      <dsp:txXfrm>
        <a:off x="2842" y="0"/>
        <a:ext cx="2265479" cy="1595024"/>
      </dsp:txXfrm>
    </dsp:sp>
    <dsp:sp modelId="{8BF8ACCD-9751-46C2-B5A9-46763850C5C2}">
      <dsp:nvSpPr>
        <dsp:cNvPr id="0" name=""/>
        <dsp:cNvSpPr/>
      </dsp:nvSpPr>
      <dsp:spPr>
        <a:xfrm>
          <a:off x="936203"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B1177-7C01-4513-804D-FDA47696BF7E}">
      <dsp:nvSpPr>
        <dsp:cNvPr id="0" name=""/>
        <dsp:cNvSpPr/>
      </dsp:nvSpPr>
      <dsp:spPr>
        <a:xfrm>
          <a:off x="2336499" y="2392535"/>
          <a:ext cx="1813703"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30JUN19</a:t>
          </a:r>
          <a:r>
            <a:rPr lang="en-US" sz="1600" kern="1200" dirty="0">
              <a:latin typeface="Arial" panose="020B0604020202020204" pitchFamily="34" charset="0"/>
              <a:cs typeface="Arial" panose="020B0604020202020204" pitchFamily="34" charset="0"/>
            </a:rPr>
            <a:t> – Airline migrates filings from Type “F” to Type “C”</a:t>
          </a:r>
        </a:p>
      </dsp:txBody>
      <dsp:txXfrm>
        <a:off x="2336499" y="2392535"/>
        <a:ext cx="1813703" cy="1595024"/>
      </dsp:txXfrm>
    </dsp:sp>
    <dsp:sp modelId="{984C92B7-074C-464E-A523-053DE8815647}">
      <dsp:nvSpPr>
        <dsp:cNvPr id="0" name=""/>
        <dsp:cNvSpPr/>
      </dsp:nvSpPr>
      <dsp:spPr>
        <a:xfrm>
          <a:off x="3043973"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D88E5-2E3C-48F9-8A34-5F6E36B08906}">
      <dsp:nvSpPr>
        <dsp:cNvPr id="0" name=""/>
        <dsp:cNvSpPr/>
      </dsp:nvSpPr>
      <dsp:spPr>
        <a:xfrm>
          <a:off x="4218381" y="0"/>
          <a:ext cx="1363563"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01JUL19</a:t>
          </a:r>
          <a:r>
            <a:rPr lang="en-US" sz="1600" kern="1200">
              <a:latin typeface="Arial" panose="020B0604020202020204" pitchFamily="34" charset="0"/>
              <a:cs typeface="Arial" panose="020B0604020202020204" pitchFamily="34" charset="0"/>
            </a:rPr>
            <a:t> – Passenger wants to pre-pay for a bag</a:t>
          </a:r>
        </a:p>
      </dsp:txBody>
      <dsp:txXfrm>
        <a:off x="4218381" y="0"/>
        <a:ext cx="1363563" cy="1595024"/>
      </dsp:txXfrm>
    </dsp:sp>
    <dsp:sp modelId="{BBA6361C-AF69-419C-912C-3A95584D5113}">
      <dsp:nvSpPr>
        <dsp:cNvPr id="0" name=""/>
        <dsp:cNvSpPr/>
      </dsp:nvSpPr>
      <dsp:spPr>
        <a:xfrm>
          <a:off x="4700785"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21120-4536-417A-B841-238C95524C60}">
      <dsp:nvSpPr>
        <dsp:cNvPr id="0" name=""/>
        <dsp:cNvSpPr/>
      </dsp:nvSpPr>
      <dsp:spPr>
        <a:xfrm>
          <a:off x="5650123" y="2392535"/>
          <a:ext cx="1363563" cy="159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01AUG19</a:t>
          </a:r>
          <a:r>
            <a:rPr lang="en-US" sz="1600" kern="1200">
              <a:latin typeface="Arial" panose="020B0604020202020204" pitchFamily="34" charset="0"/>
              <a:cs typeface="Arial" panose="020B0604020202020204" pitchFamily="34" charset="0"/>
            </a:rPr>
            <a:t> – Passenger travel commences</a:t>
          </a:r>
        </a:p>
      </dsp:txBody>
      <dsp:txXfrm>
        <a:off x="5650123" y="2392535"/>
        <a:ext cx="1363563" cy="1595024"/>
      </dsp:txXfrm>
    </dsp:sp>
    <dsp:sp modelId="{507C7AD9-845C-4E8A-A2E7-A031E70AC29F}">
      <dsp:nvSpPr>
        <dsp:cNvPr id="0" name=""/>
        <dsp:cNvSpPr/>
      </dsp:nvSpPr>
      <dsp:spPr>
        <a:xfrm>
          <a:off x="6132527" y="1794402"/>
          <a:ext cx="398756" cy="398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7B8E8DB-D6B4-4B7E-A77E-35E6D9377DE2}" type="datetimeFigureOut">
              <a:rPr lang="en-US" smtClean="0"/>
              <a:pPr/>
              <a:t>5/21/2019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17EBC7B-4A99-4CA1-B8ED-0FA7DC121FFD}" type="slidenum">
              <a:rPr lang="en-US" smtClean="0"/>
              <a:pPr/>
              <a:t>‹#›</a:t>
            </a:fld>
            <a:endParaRPr lang="en-US"/>
          </a:p>
        </p:txBody>
      </p:sp>
    </p:spTree>
    <p:extLst>
      <p:ext uri="{BB962C8B-B14F-4D97-AF65-F5344CB8AC3E}">
        <p14:creationId xmlns:p14="http://schemas.microsoft.com/office/powerpoint/2010/main" val="270447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BaggageCommunity@atpco.ne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ea typeface="+mn-ea"/>
                <a:cs typeface="+mn-cs"/>
              </a:rPr>
              <a:t>To ensure audio quality, we have the phones on mute – just to cut-down on background noise, but we would like to hear from you so we set aside some time for Q&amp;A session at the end of the presentation and if you wish to ask a question or address a comment during the presentation, please use the Q&amp;A panel. Please make sure to submit questions to ‘All Panelists”, as this will ensure a prompter response. Additionally, if a question is raised regarding a current baggage production issue, these questions will be addressed by our Customer Service team.  </a:t>
            </a:r>
            <a:r>
              <a:rPr lang="en-US" sz="1200" b="1" i="0" kern="1200">
                <a:solidFill>
                  <a:schemeClr val="tx1"/>
                </a:solidFill>
                <a:effectLst/>
                <a:ea typeface="+mn-ea"/>
                <a:cs typeface="+mn-cs"/>
              </a:rPr>
              <a:t>If you wish to be heard, please put your hand up and we will unmute you for a discussion.</a:t>
            </a:r>
            <a:r>
              <a:rPr lang="en-US" sz="1200" b="0" i="0" kern="1200">
                <a:solidFill>
                  <a:schemeClr val="tx1"/>
                </a:solidFill>
                <a:effectLst/>
                <a:ea typeface="+mn-ea"/>
                <a:cs typeface="+mn-cs"/>
              </a:rPr>
              <a:t> </a:t>
            </a:r>
          </a:p>
          <a:p>
            <a:pPr rtl="0" fontAlgn="base"/>
            <a:r>
              <a:rPr lang="en-US" sz="1200" b="0" i="0" kern="1200">
                <a:solidFill>
                  <a:schemeClr val="tx1"/>
                </a:solidFill>
                <a:effectLst/>
                <a:ea typeface="+mn-ea"/>
                <a:cs typeface="+mn-cs"/>
              </a:rPr>
              <a:t>We also have multiple participants representing several different airlines on a call, potentially some of your partners or competitors. Due to WebEx settings, you may not see the display of all participants. If you prefer to ask a question outside of this session – please email us at </a:t>
            </a:r>
            <a:r>
              <a:rPr lang="en-US" sz="1200" b="0" i="0" u="sng" strike="noStrike" kern="1200">
                <a:solidFill>
                  <a:schemeClr val="tx1"/>
                </a:solidFill>
                <a:effectLst/>
                <a:ea typeface="+mn-ea"/>
                <a:cs typeface="+mn-cs"/>
                <a:hlinkClick r:id="rId3"/>
              </a:rPr>
              <a:t>BaggageCommunity@atpco.net</a:t>
            </a:r>
            <a:r>
              <a:rPr lang="en-US" sz="1200" b="0" i="0" kern="1200">
                <a:solidFill>
                  <a:schemeClr val="tx1"/>
                </a:solidFill>
                <a:effectLst/>
                <a:ea typeface="+mn-ea"/>
                <a:cs typeface="+mn-cs"/>
              </a:rPr>
              <a:t> </a:t>
            </a:r>
          </a:p>
          <a:p>
            <a:pPr rtl="0" fontAlgn="base"/>
            <a:r>
              <a:rPr lang="en-US" sz="1200" b="0" i="0" kern="1200">
                <a:solidFill>
                  <a:schemeClr val="tx1"/>
                </a:solidFill>
                <a:effectLst/>
                <a:ea typeface="+mn-ea"/>
                <a:cs typeface="+mn-cs"/>
              </a:rPr>
              <a:t>Lastly, as our community is global, we will be recording each meeting and distributing them afterwards to only community members. Should you wish to not have your voice on recording, please use the Q&amp;A panel for any communication you need.  </a:t>
            </a:r>
          </a:p>
          <a:p>
            <a:endParaRPr lang="en-US"/>
          </a:p>
        </p:txBody>
      </p:sp>
      <p:sp>
        <p:nvSpPr>
          <p:cNvPr id="4" name="Slide Number Placeholder 3"/>
          <p:cNvSpPr>
            <a:spLocks noGrp="1"/>
          </p:cNvSpPr>
          <p:nvPr>
            <p:ph type="sldNum" sz="quarter" idx="5"/>
          </p:nvPr>
        </p:nvSpPr>
        <p:spPr/>
        <p:txBody>
          <a:bodyPr/>
          <a:lstStyle/>
          <a:p>
            <a:fld id="{E17EBC7B-4A99-4CA1-B8ED-0FA7DC121FFD}" type="slidenum">
              <a:rPr lang="en-US" smtClean="0"/>
              <a:t>1</a:t>
            </a:fld>
            <a:endParaRPr lang="en-US"/>
          </a:p>
        </p:txBody>
      </p:sp>
    </p:spTree>
    <p:extLst>
      <p:ext uri="{BB962C8B-B14F-4D97-AF65-F5344CB8AC3E}">
        <p14:creationId xmlns:p14="http://schemas.microsoft.com/office/powerpoint/2010/main" val="260518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ea typeface="+mn-ea"/>
                <a:cs typeface="+mn-cs"/>
              </a:rPr>
              <a:t>Thanks </a:t>
            </a:r>
            <a:r>
              <a:rPr lang="en-US" sz="1200" b="0" i="0" kern="1200" dirty="0" err="1">
                <a:solidFill>
                  <a:schemeClr val="tx1"/>
                </a:solidFill>
                <a:effectLst/>
                <a:ea typeface="+mn-ea"/>
                <a:cs typeface="+mn-cs"/>
              </a:rPr>
              <a:t>Lysney</a:t>
            </a:r>
            <a:r>
              <a:rPr lang="en-US" sz="1200" b="0" i="0" kern="1200" dirty="0">
                <a:solidFill>
                  <a:schemeClr val="tx1"/>
                </a:solidFill>
                <a:effectLst/>
                <a:ea typeface="+mn-ea"/>
                <a:cs typeface="+mn-cs"/>
              </a:rPr>
              <a:t>.  </a:t>
            </a:r>
          </a:p>
          <a:p>
            <a:pPr rtl="0" fontAlgn="base"/>
            <a:r>
              <a:rPr lang="en-US" sz="1200" b="0" i="0" kern="1200" dirty="0">
                <a:solidFill>
                  <a:schemeClr val="tx1"/>
                </a:solidFill>
                <a:effectLst/>
                <a:ea typeface="+mn-ea"/>
                <a:cs typeface="+mn-cs"/>
              </a:rPr>
              <a:t> Before we begin, I’d like to reiterate or remind everyone of our meeting disclaimer.  </a:t>
            </a:r>
          </a:p>
          <a:p>
            <a:r>
              <a:rPr lang="en-US" sz="1200" dirty="0">
                <a:solidFill>
                  <a:schemeClr val="tx1">
                    <a:lumMod val="50000"/>
                    <a:lumOff val="50000"/>
                  </a:schemeClr>
                </a:solidFill>
                <a:latin typeface="Arial"/>
                <a:cs typeface="Arial"/>
              </a:rPr>
              <a:t>The purpose of this meeting is to discuss the coding and processing of airfare-related data by the airline industry, in order to make the distribution and interpretation of airfare-related data more efficient. It is important that participants conduct themselves in a manner consistent with this conference’s industry-wide, pro-competitive mission. Because some, if not all, participants represent companies that compete with one another, we must be careful not to engage in conduct that could be deemed a violation of the antitrust laws or the competition laws around the world. </a:t>
            </a:r>
            <a:endParaRPr lang="en-US" dirty="0">
              <a:solidFill>
                <a:schemeClr val="tx1">
                  <a:lumMod val="50000"/>
                  <a:lumOff val="50000"/>
                </a:schemeClr>
              </a:solidFill>
              <a:latin typeface="Arial"/>
              <a:cs typeface="Arial"/>
            </a:endParaRPr>
          </a:p>
          <a:p>
            <a:r>
              <a:rPr lang="en-US" sz="1200" dirty="0">
                <a:solidFill>
                  <a:schemeClr val="tx1">
                    <a:lumMod val="50000"/>
                    <a:lumOff val="50000"/>
                  </a:schemeClr>
                </a:solidFill>
                <a:latin typeface="Arial"/>
                <a:cs typeface="Arial"/>
              </a:rPr>
              <a:t>Accordingly, this meeting will not discuss or take action to develop fares or charges, nor will it discuss or take action on remuneration levels of any intermediaries engaged in the sale of passenger air transportation. This meeting also has no authority to discuss or reach agreement on the allocation of markets, the division or sharing of traffic or revenues, or the number of flights or capacity to be offered in any market. Participants are cautioned that any discussion regarding such matters or concerning any other competitively sensitive topics outside the scope of the agenda, either on the floor or off, is strictly prohibited. </a:t>
            </a:r>
            <a:endParaRPr lang="en-US" dirty="0">
              <a:solidFill>
                <a:schemeClr val="tx1">
                  <a:lumMod val="50000"/>
                  <a:lumOff val="50000"/>
                </a:schemeClr>
              </a:solidFill>
              <a:latin typeface="Arial"/>
              <a:cs typeface="Arial"/>
            </a:endParaRPr>
          </a:p>
          <a:p>
            <a:r>
              <a:rPr lang="en-US" sz="1200" dirty="0">
                <a:solidFill>
                  <a:schemeClr val="tx1">
                    <a:lumMod val="50000"/>
                    <a:lumOff val="50000"/>
                  </a:schemeClr>
                </a:solidFill>
                <a:latin typeface="Arial"/>
                <a:cs typeface="Arial"/>
              </a:rPr>
              <a:t>Discussing or reaching any agreement related to these topics could expose meeting participants to liability under the U.S. antitrust laws as well as liability under the competition laws of other jurisdictions around the world. </a:t>
            </a:r>
            <a:endParaRPr lang="en-US" dirty="0">
              <a:solidFill>
                <a:schemeClr val="tx1">
                  <a:lumMod val="50000"/>
                  <a:lumOff val="50000"/>
                </a:schemeClr>
              </a:solidFill>
            </a:endParaRPr>
          </a:p>
          <a:p>
            <a:endParaRPr lang="en-US" dirty="0"/>
          </a:p>
        </p:txBody>
      </p:sp>
      <p:sp>
        <p:nvSpPr>
          <p:cNvPr id="4" name="Slide Number Placeholder 3"/>
          <p:cNvSpPr>
            <a:spLocks noGrp="1"/>
          </p:cNvSpPr>
          <p:nvPr>
            <p:ph type="sldNum" sz="quarter" idx="5"/>
          </p:nvPr>
        </p:nvSpPr>
        <p:spPr/>
        <p:txBody>
          <a:bodyPr/>
          <a:lstStyle/>
          <a:p>
            <a:fld id="{E17EBC7B-4A99-4CA1-B8ED-0FA7DC121FFD}" type="slidenum">
              <a:rPr lang="en-US" smtClean="0"/>
              <a:t>2</a:t>
            </a:fld>
            <a:endParaRPr lang="en-US"/>
          </a:p>
        </p:txBody>
      </p:sp>
    </p:spTree>
    <p:extLst>
      <p:ext uri="{BB962C8B-B14F-4D97-AF65-F5344CB8AC3E}">
        <p14:creationId xmlns:p14="http://schemas.microsoft.com/office/powerpoint/2010/main" val="3609161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7EBC7B-4A99-4CA1-B8ED-0FA7DC121FFD}" type="slidenum">
              <a:rPr lang="en-US" smtClean="0"/>
              <a:pPr/>
              <a:t>5</a:t>
            </a:fld>
            <a:endParaRPr lang="en-US"/>
          </a:p>
        </p:txBody>
      </p:sp>
    </p:spTree>
    <p:extLst>
      <p:ext uri="{BB962C8B-B14F-4D97-AF65-F5344CB8AC3E}">
        <p14:creationId xmlns:p14="http://schemas.microsoft.com/office/powerpoint/2010/main" val="366792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ea typeface="+mn-ea"/>
                <a:cs typeface="+mn-cs"/>
              </a:rPr>
              <a:t>That leads us into our next topic: Open Discussion. If you have a question or topic, please feel free to raise your virtual hand and we can unmute you to open the discussion. Or send us a question in our Q&amp;A Panel. </a:t>
            </a:r>
            <a:endParaRPr lang="en-US"/>
          </a:p>
        </p:txBody>
      </p:sp>
      <p:sp>
        <p:nvSpPr>
          <p:cNvPr id="4" name="Slide Number Placeholder 3"/>
          <p:cNvSpPr>
            <a:spLocks noGrp="1"/>
          </p:cNvSpPr>
          <p:nvPr>
            <p:ph type="sldNum" sz="quarter" idx="5"/>
          </p:nvPr>
        </p:nvSpPr>
        <p:spPr/>
        <p:txBody>
          <a:bodyPr/>
          <a:lstStyle/>
          <a:p>
            <a:fld id="{E17EBC7B-4A99-4CA1-B8ED-0FA7DC121FFD}" type="slidenum">
              <a:rPr lang="en-US" smtClean="0"/>
              <a:t>16</a:t>
            </a:fld>
            <a:endParaRPr lang="en-US"/>
          </a:p>
        </p:txBody>
      </p:sp>
    </p:spTree>
    <p:extLst>
      <p:ext uri="{BB962C8B-B14F-4D97-AF65-F5344CB8AC3E}">
        <p14:creationId xmlns:p14="http://schemas.microsoft.com/office/powerpoint/2010/main" val="310343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ea typeface="+mn-ea"/>
                <a:cs typeface="+mn-cs"/>
              </a:rPr>
              <a:t>Move to Lynsey: Thank you all very much for joining us for the Baggage Migration Community kickoff. As I mentioned earlier, we will be distributing the session recording to all members of the Baggage Migration Community. Please keep an eye out for communications regarding the next meeting and the community page. Also, please reach out if you have any questions to </a:t>
            </a:r>
            <a:r>
              <a:rPr lang="en-US" sz="1200" b="0" i="0" u="sng" kern="1200">
                <a:solidFill>
                  <a:schemeClr val="tx1"/>
                </a:solidFill>
                <a:effectLst/>
                <a:ea typeface="+mn-ea"/>
                <a:cs typeface="+mn-cs"/>
              </a:rPr>
              <a:t>BaggageCommunity@atpco.net</a:t>
            </a:r>
            <a:r>
              <a:rPr lang="en-US" sz="1200" b="0" i="0" kern="1200">
                <a:solidFill>
                  <a:schemeClr val="tx1"/>
                </a:solidFill>
                <a:effectLst/>
                <a:ea typeface="+mn-ea"/>
                <a:cs typeface="+mn-cs"/>
              </a:rPr>
              <a:t> and thank you again for joining. Have a wonderful rest of your day!  </a:t>
            </a:r>
            <a:endParaRPr lang="en-US"/>
          </a:p>
        </p:txBody>
      </p:sp>
      <p:sp>
        <p:nvSpPr>
          <p:cNvPr id="4" name="Slide Number Placeholder 3"/>
          <p:cNvSpPr>
            <a:spLocks noGrp="1"/>
          </p:cNvSpPr>
          <p:nvPr>
            <p:ph type="sldNum" sz="quarter" idx="5"/>
          </p:nvPr>
        </p:nvSpPr>
        <p:spPr/>
        <p:txBody>
          <a:bodyPr/>
          <a:lstStyle/>
          <a:p>
            <a:fld id="{E17EBC7B-4A99-4CA1-B8ED-0FA7DC121FFD}" type="slidenum">
              <a:rPr lang="en-US" smtClean="0"/>
              <a:t>17</a:t>
            </a:fld>
            <a:endParaRPr lang="en-US"/>
          </a:p>
        </p:txBody>
      </p:sp>
    </p:spTree>
    <p:extLst>
      <p:ext uri="{BB962C8B-B14F-4D97-AF65-F5344CB8AC3E}">
        <p14:creationId xmlns:p14="http://schemas.microsoft.com/office/powerpoint/2010/main" val="3566839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5" name="Picture 14" descr="A group of clouds in the sky&#10;&#10;Description generated with very high confidence">
            <a:extLst>
              <a:ext uri="{FF2B5EF4-FFF2-40B4-BE49-F238E27FC236}">
                <a16:creationId xmlns:a16="http://schemas.microsoft.com/office/drawing/2014/main" id="{8CB15897-3A72-447A-AD72-0B292E75E1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46" b="27665"/>
          <a:stretch/>
        </p:blipFill>
        <p:spPr>
          <a:xfrm>
            <a:off x="0" y="0"/>
            <a:ext cx="12192000" cy="5345458"/>
          </a:xfrm>
          <a:prstGeom prst="rect">
            <a:avLst/>
          </a:prstGeom>
        </p:spPr>
      </p:pic>
      <p:sp>
        <p:nvSpPr>
          <p:cNvPr id="24" name="object 3">
            <a:extLst>
              <a:ext uri="{FF2B5EF4-FFF2-40B4-BE49-F238E27FC236}">
                <a16:creationId xmlns:a16="http://schemas.microsoft.com/office/drawing/2014/main" id="{909A1FF1-430E-4835-B220-3E8FF7DA8335}"/>
              </a:ext>
            </a:extLst>
          </p:cNvPr>
          <p:cNvSpPr/>
          <p:nvPr userDrawn="1"/>
        </p:nvSpPr>
        <p:spPr>
          <a:xfrm>
            <a:off x="0" y="0"/>
            <a:ext cx="12192000" cy="5345458"/>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grpSp>
        <p:nvGrpSpPr>
          <p:cNvPr id="30" name="Group 29">
            <a:extLst>
              <a:ext uri="{FF2B5EF4-FFF2-40B4-BE49-F238E27FC236}">
                <a16:creationId xmlns:a16="http://schemas.microsoft.com/office/drawing/2014/main" id="{7324D72B-DFB1-4CE4-8AF9-3ADE1F490C5D}"/>
              </a:ext>
            </a:extLst>
          </p:cNvPr>
          <p:cNvGrpSpPr/>
          <p:nvPr userDrawn="1"/>
        </p:nvGrpSpPr>
        <p:grpSpPr>
          <a:xfrm>
            <a:off x="1257717" y="5832767"/>
            <a:ext cx="1690618" cy="560162"/>
            <a:chOff x="4510999" y="2331718"/>
            <a:chExt cx="3125078" cy="1035448"/>
          </a:xfrm>
        </p:grpSpPr>
        <p:sp>
          <p:nvSpPr>
            <p:cNvPr id="25" name="object 2">
              <a:extLst>
                <a:ext uri="{FF2B5EF4-FFF2-40B4-BE49-F238E27FC236}">
                  <a16:creationId xmlns:a16="http://schemas.microsoft.com/office/drawing/2014/main" id="{256133D3-BDBD-4BF7-AEE8-7CFF5BAF1C03}"/>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3">
              <a:extLst>
                <a:ext uri="{FF2B5EF4-FFF2-40B4-BE49-F238E27FC236}">
                  <a16:creationId xmlns:a16="http://schemas.microsoft.com/office/drawing/2014/main" id="{D444ED18-95A9-48B4-8484-8AD18C67090E}"/>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4">
              <a:extLst>
                <a:ext uri="{FF2B5EF4-FFF2-40B4-BE49-F238E27FC236}">
                  <a16:creationId xmlns:a16="http://schemas.microsoft.com/office/drawing/2014/main" id="{88FA0812-5E4E-4573-9D32-5F54B9332ECD}"/>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5">
              <a:extLst>
                <a:ext uri="{FF2B5EF4-FFF2-40B4-BE49-F238E27FC236}">
                  <a16:creationId xmlns:a16="http://schemas.microsoft.com/office/drawing/2014/main" id="{70DA12F6-3A9A-4CED-B5D3-FB03D0DE11AA}"/>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9" name="object 6">
              <a:extLst>
                <a:ext uri="{FF2B5EF4-FFF2-40B4-BE49-F238E27FC236}">
                  <a16:creationId xmlns:a16="http://schemas.microsoft.com/office/drawing/2014/main" id="{6A917354-52E4-4BB1-894C-FBD2D9788423}"/>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20" name="Text Placeholder 19">
            <a:extLst>
              <a:ext uri="{FF2B5EF4-FFF2-40B4-BE49-F238E27FC236}">
                <a16:creationId xmlns:a16="http://schemas.microsoft.com/office/drawing/2014/main" id="{11FC774C-CAED-48DC-A460-E3F046EB4456}"/>
              </a:ext>
            </a:extLst>
          </p:cNvPr>
          <p:cNvSpPr>
            <a:spLocks noGrp="1"/>
          </p:cNvSpPr>
          <p:nvPr>
            <p:ph type="body" sz="quarter" idx="10" hasCustomPrompt="1"/>
          </p:nvPr>
        </p:nvSpPr>
        <p:spPr>
          <a:xfrm>
            <a:off x="1257717" y="1133475"/>
            <a:ext cx="6400383" cy="914400"/>
          </a:xfrm>
        </p:spPr>
        <p:txBody>
          <a:bodyP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ENTER PRESENTATION TITLE</a:t>
            </a:r>
          </a:p>
        </p:txBody>
      </p:sp>
      <p:sp>
        <p:nvSpPr>
          <p:cNvPr id="32" name="Text Placeholder 31">
            <a:extLst>
              <a:ext uri="{FF2B5EF4-FFF2-40B4-BE49-F238E27FC236}">
                <a16:creationId xmlns:a16="http://schemas.microsoft.com/office/drawing/2014/main" id="{75002C22-2BDB-4341-A831-6C8F665C2394}"/>
              </a:ext>
            </a:extLst>
          </p:cNvPr>
          <p:cNvSpPr>
            <a:spLocks noGrp="1"/>
          </p:cNvSpPr>
          <p:nvPr>
            <p:ph type="body" sz="quarter" idx="13" hasCustomPrompt="1"/>
          </p:nvPr>
        </p:nvSpPr>
        <p:spPr>
          <a:xfrm>
            <a:off x="1304924" y="3543300"/>
            <a:ext cx="6353175" cy="676275"/>
          </a:xfrm>
        </p:spPr>
        <p:txBody>
          <a:bodyPr>
            <a:noAutofit/>
          </a:bodyPr>
          <a:lstStyle>
            <a:lvl1pPr marL="0" indent="0">
              <a:buNone/>
              <a:defRPr>
                <a:solidFill>
                  <a:schemeClr val="bg1"/>
                </a:solidFill>
              </a:defRPr>
            </a:lvl1pPr>
          </a:lstStyle>
          <a:p>
            <a:pPr lvl="0"/>
            <a:r>
              <a:rPr lang="en-US"/>
              <a:t>ENTER SUBHEADER</a:t>
            </a:r>
          </a:p>
        </p:txBody>
      </p:sp>
    </p:spTree>
    <p:extLst>
      <p:ext uri="{BB962C8B-B14F-4D97-AF65-F5344CB8AC3E}">
        <p14:creationId xmlns:p14="http://schemas.microsoft.com/office/powerpoint/2010/main" val="253953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Break 2">
    <p:spTree>
      <p:nvGrpSpPr>
        <p:cNvPr id="1" name=""/>
        <p:cNvGrpSpPr/>
        <p:nvPr/>
      </p:nvGrpSpPr>
      <p:grpSpPr>
        <a:xfrm>
          <a:off x="0" y="0"/>
          <a:ext cx="0" cy="0"/>
          <a:chOff x="0" y="0"/>
          <a:chExt cx="0" cy="0"/>
        </a:xfrm>
      </p:grpSpPr>
      <p:pic>
        <p:nvPicPr>
          <p:cNvPr id="12" name="Picture 11" descr="A sunset over a snow covered mountain&#10;&#10;Description generated with very high confidence">
            <a:extLst>
              <a:ext uri="{FF2B5EF4-FFF2-40B4-BE49-F238E27FC236}">
                <a16:creationId xmlns:a16="http://schemas.microsoft.com/office/drawing/2014/main" id="{5190EE06-BC44-4F4E-B555-ED93A42331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 b="9531"/>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213181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age Break 2">
    <p:spTree>
      <p:nvGrpSpPr>
        <p:cNvPr id="1" name=""/>
        <p:cNvGrpSpPr/>
        <p:nvPr/>
      </p:nvGrpSpPr>
      <p:grpSpPr>
        <a:xfrm>
          <a:off x="0" y="0"/>
          <a:ext cx="0" cy="0"/>
          <a:chOff x="0" y="0"/>
          <a:chExt cx="0" cy="0"/>
        </a:xfrm>
      </p:grpSpPr>
      <p:pic>
        <p:nvPicPr>
          <p:cNvPr id="3" name="Picture 2" descr="A group of clouds in the sky&#10;&#10;Description generated with very high confidence">
            <a:extLst>
              <a:ext uri="{FF2B5EF4-FFF2-40B4-BE49-F238E27FC236}">
                <a16:creationId xmlns:a16="http://schemas.microsoft.com/office/drawing/2014/main" id="{BB8C3BFF-BB71-4627-9013-90AFCF2760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Text Placeholder 19">
            <a:extLst>
              <a:ext uri="{FF2B5EF4-FFF2-40B4-BE49-F238E27FC236}">
                <a16:creationId xmlns:a16="http://schemas.microsoft.com/office/drawing/2014/main" id="{1A47495B-E16A-4825-907A-C11708E90E54}"/>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145622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age Break 2">
    <p:spTree>
      <p:nvGrpSpPr>
        <p:cNvPr id="1" name=""/>
        <p:cNvGrpSpPr/>
        <p:nvPr/>
      </p:nvGrpSpPr>
      <p:grpSpPr>
        <a:xfrm>
          <a:off x="0" y="0"/>
          <a:ext cx="0" cy="0"/>
          <a:chOff x="0" y="0"/>
          <a:chExt cx="0" cy="0"/>
        </a:xfrm>
      </p:grpSpPr>
      <p:pic>
        <p:nvPicPr>
          <p:cNvPr id="3" name="Picture 2" descr="A group of clouds in the sky&#10;&#10;Description generated with very high confidence">
            <a:extLst>
              <a:ext uri="{FF2B5EF4-FFF2-40B4-BE49-F238E27FC236}">
                <a16:creationId xmlns:a16="http://schemas.microsoft.com/office/drawing/2014/main" id="{BB8C3BFF-BB71-4627-9013-90AFCF2760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662654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age Break 2">
    <p:spTree>
      <p:nvGrpSpPr>
        <p:cNvPr id="1" name=""/>
        <p:cNvGrpSpPr/>
        <p:nvPr/>
      </p:nvGrpSpPr>
      <p:grpSpPr>
        <a:xfrm>
          <a:off x="0" y="0"/>
          <a:ext cx="0" cy="0"/>
          <a:chOff x="0" y="0"/>
          <a:chExt cx="0" cy="0"/>
        </a:xfrm>
      </p:grpSpPr>
      <p:pic>
        <p:nvPicPr>
          <p:cNvPr id="5" name="Picture 4" descr="A picture containing tree, outdoor, nature, night sky&#10;&#10;Description generated with very high confidence">
            <a:extLst>
              <a:ext uri="{FF2B5EF4-FFF2-40B4-BE49-F238E27FC236}">
                <a16:creationId xmlns:a16="http://schemas.microsoft.com/office/drawing/2014/main" id="{8389CC2A-AAF0-4433-BF77-260BC3D812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72" b="12053"/>
          <a:stretch/>
        </p:blipFill>
        <p:spPr>
          <a:xfrm>
            <a:off x="0" y="0"/>
            <a:ext cx="12192000" cy="6858000"/>
          </a:xfrm>
          <a:prstGeom prst="rect">
            <a:avLst/>
          </a:prstGeom>
        </p:spPr>
      </p:pic>
      <p:sp>
        <p:nvSpPr>
          <p:cNvPr id="4" name="Text Placeholder 19">
            <a:extLst>
              <a:ext uri="{FF2B5EF4-FFF2-40B4-BE49-F238E27FC236}">
                <a16:creationId xmlns:a16="http://schemas.microsoft.com/office/drawing/2014/main" id="{1A47495B-E16A-4825-907A-C11708E90E54}"/>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960657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age Break 2">
    <p:spTree>
      <p:nvGrpSpPr>
        <p:cNvPr id="1" name=""/>
        <p:cNvGrpSpPr/>
        <p:nvPr/>
      </p:nvGrpSpPr>
      <p:grpSpPr>
        <a:xfrm>
          <a:off x="0" y="0"/>
          <a:ext cx="0" cy="0"/>
          <a:chOff x="0" y="0"/>
          <a:chExt cx="0" cy="0"/>
        </a:xfrm>
      </p:grpSpPr>
      <p:pic>
        <p:nvPicPr>
          <p:cNvPr id="4" name="Picture 3" descr="A picture containing tree, outdoor, nature, night sky&#10;&#10;Description generated with very high confidence">
            <a:extLst>
              <a:ext uri="{FF2B5EF4-FFF2-40B4-BE49-F238E27FC236}">
                <a16:creationId xmlns:a16="http://schemas.microsoft.com/office/drawing/2014/main" id="{C72889F8-8EDB-42F0-986A-33F53798B3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72" b="12053"/>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2266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Page Break 2">
    <p:spTree>
      <p:nvGrpSpPr>
        <p:cNvPr id="1" name=""/>
        <p:cNvGrpSpPr/>
        <p:nvPr/>
      </p:nvGrpSpPr>
      <p:grpSpPr>
        <a:xfrm>
          <a:off x="0" y="0"/>
          <a:ext cx="0" cy="0"/>
          <a:chOff x="0" y="0"/>
          <a:chExt cx="0" cy="0"/>
        </a:xfrm>
      </p:grpSpPr>
      <p:pic>
        <p:nvPicPr>
          <p:cNvPr id="7" name="Picture 6" descr="A picture containing tree, night sky, outdoor, nature&#10;&#10;Description generated with very high confidence">
            <a:extLst>
              <a:ext uri="{FF2B5EF4-FFF2-40B4-BE49-F238E27FC236}">
                <a16:creationId xmlns:a16="http://schemas.microsoft.com/office/drawing/2014/main" id="{3C175F51-32A7-40EB-8834-55112C2690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438" b="2187"/>
          <a:stretch/>
        </p:blipFill>
        <p:spPr>
          <a:xfrm>
            <a:off x="0" y="0"/>
            <a:ext cx="12192000" cy="6858000"/>
          </a:xfrm>
          <a:prstGeom prst="rect">
            <a:avLst/>
          </a:prstGeom>
        </p:spPr>
      </p:pic>
      <p:sp>
        <p:nvSpPr>
          <p:cNvPr id="4" name="Text Placeholder 19">
            <a:extLst>
              <a:ext uri="{FF2B5EF4-FFF2-40B4-BE49-F238E27FC236}">
                <a16:creationId xmlns:a16="http://schemas.microsoft.com/office/drawing/2014/main" id="{1A47495B-E16A-4825-907A-C11708E90E54}"/>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458119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Page Break 2">
    <p:spTree>
      <p:nvGrpSpPr>
        <p:cNvPr id="1" name=""/>
        <p:cNvGrpSpPr/>
        <p:nvPr/>
      </p:nvGrpSpPr>
      <p:grpSpPr>
        <a:xfrm>
          <a:off x="0" y="0"/>
          <a:ext cx="0" cy="0"/>
          <a:chOff x="0" y="0"/>
          <a:chExt cx="0" cy="0"/>
        </a:xfrm>
      </p:grpSpPr>
      <p:pic>
        <p:nvPicPr>
          <p:cNvPr id="5" name="Picture 4" descr="A picture containing tree, night sky, outdoor, nature&#10;&#10;Description generated with very high confidence">
            <a:extLst>
              <a:ext uri="{FF2B5EF4-FFF2-40B4-BE49-F238E27FC236}">
                <a16:creationId xmlns:a16="http://schemas.microsoft.com/office/drawing/2014/main" id="{B34E52BE-4579-4137-ABE2-A3A75321AB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438" b="2187"/>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33880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Page Break 2">
    <p:spTree>
      <p:nvGrpSpPr>
        <p:cNvPr id="1" name=""/>
        <p:cNvGrpSpPr/>
        <p:nvPr/>
      </p:nvGrpSpPr>
      <p:grpSpPr>
        <a:xfrm>
          <a:off x="0" y="0"/>
          <a:ext cx="0" cy="0"/>
          <a:chOff x="0" y="0"/>
          <a:chExt cx="0" cy="0"/>
        </a:xfrm>
      </p:grpSpPr>
      <p:pic>
        <p:nvPicPr>
          <p:cNvPr id="3" name="Picture 2" descr="A close up of clouds in the sky&#10;&#10;Description generated with very high confidence">
            <a:extLst>
              <a:ext uri="{FF2B5EF4-FFF2-40B4-BE49-F238E27FC236}">
                <a16:creationId xmlns:a16="http://schemas.microsoft.com/office/drawing/2014/main" id="{35BB36A8-A053-46AD-9803-E6932F7B91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86" b="6339"/>
          <a:stretch/>
        </p:blipFill>
        <p:spPr>
          <a:xfrm>
            <a:off x="0" y="0"/>
            <a:ext cx="12192000" cy="6858000"/>
          </a:xfrm>
          <a:prstGeom prst="rect">
            <a:avLst/>
          </a:prstGeom>
        </p:spPr>
      </p:pic>
      <p:sp>
        <p:nvSpPr>
          <p:cNvPr id="4" name="Text Placeholder 19">
            <a:extLst>
              <a:ext uri="{FF2B5EF4-FFF2-40B4-BE49-F238E27FC236}">
                <a16:creationId xmlns:a16="http://schemas.microsoft.com/office/drawing/2014/main" id="{1A47495B-E16A-4825-907A-C11708E90E54}"/>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147295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Page Break 2">
    <p:spTree>
      <p:nvGrpSpPr>
        <p:cNvPr id="1" name=""/>
        <p:cNvGrpSpPr/>
        <p:nvPr/>
      </p:nvGrpSpPr>
      <p:grpSpPr>
        <a:xfrm>
          <a:off x="0" y="0"/>
          <a:ext cx="0" cy="0"/>
          <a:chOff x="0" y="0"/>
          <a:chExt cx="0" cy="0"/>
        </a:xfrm>
      </p:grpSpPr>
      <p:pic>
        <p:nvPicPr>
          <p:cNvPr id="4" name="Picture 3" descr="A close up of clouds in the sky&#10;&#10;Description generated with very high confidence">
            <a:extLst>
              <a:ext uri="{FF2B5EF4-FFF2-40B4-BE49-F238E27FC236}">
                <a16:creationId xmlns:a16="http://schemas.microsoft.com/office/drawing/2014/main" id="{90EDD125-ABB7-40BD-876F-C8D8AB4A6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86" b="6339"/>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755709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Break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0FC974-BD6E-42C1-8F8E-33B4A8157DB5}"/>
              </a:ext>
            </a:extLst>
          </p:cNvPr>
          <p:cNvSpPr>
            <a:spLocks noGrp="1"/>
          </p:cNvSpPr>
          <p:nvPr>
            <p:ph type="pic" sz="quarter" idx="11"/>
          </p:nvPr>
        </p:nvSpPr>
        <p:spPr>
          <a:xfrm>
            <a:off x="0" y="0"/>
            <a:ext cx="12192000" cy="6858000"/>
          </a:xfrm>
        </p:spPr>
        <p:txBody>
          <a:bodyPr/>
          <a:lstStyle>
            <a:lvl1pPr>
              <a:defRPr/>
            </a:lvl1pPr>
          </a:lstStyle>
          <a:p>
            <a:r>
              <a:rPr lang="en-US"/>
              <a:t>Click icon to add picture</a:t>
            </a:r>
          </a:p>
        </p:txBody>
      </p:sp>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70687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909A1FF1-430E-4835-B220-3E8FF7DA8335}"/>
              </a:ext>
            </a:extLst>
          </p:cNvPr>
          <p:cNvSpPr/>
          <p:nvPr userDrawn="1"/>
        </p:nvSpPr>
        <p:spPr>
          <a:xfrm>
            <a:off x="0" y="0"/>
            <a:ext cx="12192000" cy="5345458"/>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grpSp>
        <p:nvGrpSpPr>
          <p:cNvPr id="30" name="Group 29">
            <a:extLst>
              <a:ext uri="{FF2B5EF4-FFF2-40B4-BE49-F238E27FC236}">
                <a16:creationId xmlns:a16="http://schemas.microsoft.com/office/drawing/2014/main" id="{7324D72B-DFB1-4CE4-8AF9-3ADE1F490C5D}"/>
              </a:ext>
            </a:extLst>
          </p:cNvPr>
          <p:cNvGrpSpPr/>
          <p:nvPr userDrawn="1"/>
        </p:nvGrpSpPr>
        <p:grpSpPr>
          <a:xfrm>
            <a:off x="1257717" y="5832767"/>
            <a:ext cx="1690618" cy="560162"/>
            <a:chOff x="4510999" y="2331718"/>
            <a:chExt cx="3125078" cy="1035448"/>
          </a:xfrm>
        </p:grpSpPr>
        <p:sp>
          <p:nvSpPr>
            <p:cNvPr id="25" name="object 2">
              <a:extLst>
                <a:ext uri="{FF2B5EF4-FFF2-40B4-BE49-F238E27FC236}">
                  <a16:creationId xmlns:a16="http://schemas.microsoft.com/office/drawing/2014/main" id="{256133D3-BDBD-4BF7-AEE8-7CFF5BAF1C03}"/>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3">
              <a:extLst>
                <a:ext uri="{FF2B5EF4-FFF2-40B4-BE49-F238E27FC236}">
                  <a16:creationId xmlns:a16="http://schemas.microsoft.com/office/drawing/2014/main" id="{D444ED18-95A9-48B4-8484-8AD18C67090E}"/>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4">
              <a:extLst>
                <a:ext uri="{FF2B5EF4-FFF2-40B4-BE49-F238E27FC236}">
                  <a16:creationId xmlns:a16="http://schemas.microsoft.com/office/drawing/2014/main" id="{88FA0812-5E4E-4573-9D32-5F54B9332ECD}"/>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5">
              <a:extLst>
                <a:ext uri="{FF2B5EF4-FFF2-40B4-BE49-F238E27FC236}">
                  <a16:creationId xmlns:a16="http://schemas.microsoft.com/office/drawing/2014/main" id="{70DA12F6-3A9A-4CED-B5D3-FB03D0DE11AA}"/>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9" name="object 6">
              <a:extLst>
                <a:ext uri="{FF2B5EF4-FFF2-40B4-BE49-F238E27FC236}">
                  <a16:creationId xmlns:a16="http://schemas.microsoft.com/office/drawing/2014/main" id="{6A917354-52E4-4BB1-894C-FBD2D9788423}"/>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20" name="Text Placeholder 19">
            <a:extLst>
              <a:ext uri="{FF2B5EF4-FFF2-40B4-BE49-F238E27FC236}">
                <a16:creationId xmlns:a16="http://schemas.microsoft.com/office/drawing/2014/main" id="{11FC774C-CAED-48DC-A460-E3F046EB4456}"/>
              </a:ext>
            </a:extLst>
          </p:cNvPr>
          <p:cNvSpPr>
            <a:spLocks noGrp="1"/>
          </p:cNvSpPr>
          <p:nvPr>
            <p:ph type="body" sz="quarter" idx="10" hasCustomPrompt="1"/>
          </p:nvPr>
        </p:nvSpPr>
        <p:spPr>
          <a:xfrm>
            <a:off x="1257717" y="1133475"/>
            <a:ext cx="6400383" cy="914400"/>
          </a:xfrm>
        </p:spPr>
        <p:txBody>
          <a:bodyP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ENTER PRESENTATION TITLE</a:t>
            </a:r>
          </a:p>
        </p:txBody>
      </p:sp>
      <p:sp>
        <p:nvSpPr>
          <p:cNvPr id="32" name="Text Placeholder 31">
            <a:extLst>
              <a:ext uri="{FF2B5EF4-FFF2-40B4-BE49-F238E27FC236}">
                <a16:creationId xmlns:a16="http://schemas.microsoft.com/office/drawing/2014/main" id="{75002C22-2BDB-4341-A831-6C8F665C2394}"/>
              </a:ext>
            </a:extLst>
          </p:cNvPr>
          <p:cNvSpPr>
            <a:spLocks noGrp="1"/>
          </p:cNvSpPr>
          <p:nvPr>
            <p:ph type="body" sz="quarter" idx="13" hasCustomPrompt="1"/>
          </p:nvPr>
        </p:nvSpPr>
        <p:spPr>
          <a:xfrm>
            <a:off x="1304924" y="3543300"/>
            <a:ext cx="6353175" cy="676275"/>
          </a:xfrm>
        </p:spPr>
        <p:txBody>
          <a:bodyPr>
            <a:noAutofit/>
          </a:bodyPr>
          <a:lstStyle>
            <a:lvl1pPr marL="0" indent="0">
              <a:buNone/>
              <a:defRPr>
                <a:solidFill>
                  <a:schemeClr val="bg1"/>
                </a:solidFill>
              </a:defRPr>
            </a:lvl1pPr>
          </a:lstStyle>
          <a:p>
            <a:pPr lvl="0"/>
            <a:r>
              <a:rPr lang="en-US"/>
              <a:t>ENTER SUBHEADER</a:t>
            </a:r>
          </a:p>
        </p:txBody>
      </p:sp>
      <p:sp>
        <p:nvSpPr>
          <p:cNvPr id="3" name="Picture Placeholder 2">
            <a:extLst>
              <a:ext uri="{FF2B5EF4-FFF2-40B4-BE49-F238E27FC236}">
                <a16:creationId xmlns:a16="http://schemas.microsoft.com/office/drawing/2014/main" id="{D9528E69-D322-4F0D-ADCD-4CFF068CA215}"/>
              </a:ext>
            </a:extLst>
          </p:cNvPr>
          <p:cNvSpPr>
            <a:spLocks noGrp="1"/>
          </p:cNvSpPr>
          <p:nvPr>
            <p:ph type="pic" sz="quarter" idx="14"/>
          </p:nvPr>
        </p:nvSpPr>
        <p:spPr>
          <a:xfrm>
            <a:off x="0" y="0"/>
            <a:ext cx="12192000" cy="5345458"/>
          </a:xfrm>
        </p:spPr>
        <p:txBody>
          <a:bodyPr/>
          <a:lstStyle>
            <a:lvl1pPr>
              <a:defRPr/>
            </a:lvl1pPr>
          </a:lstStyle>
          <a:p>
            <a:r>
              <a:rPr lang="en-US"/>
              <a:t>Click icon to add picture</a:t>
            </a:r>
          </a:p>
        </p:txBody>
      </p:sp>
    </p:spTree>
    <p:extLst>
      <p:ext uri="{BB962C8B-B14F-4D97-AF65-F5344CB8AC3E}">
        <p14:creationId xmlns:p14="http://schemas.microsoft.com/office/powerpoint/2010/main" val="2024542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Break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E038319-2454-4A1F-BF59-2F7D63B1EA5C}"/>
              </a:ext>
            </a:extLst>
          </p:cNvPr>
          <p:cNvSpPr>
            <a:spLocks noGrp="1"/>
          </p:cNvSpPr>
          <p:nvPr>
            <p:ph type="pic" sz="quarter" idx="11"/>
          </p:nvPr>
        </p:nvSpPr>
        <p:spPr>
          <a:xfrm>
            <a:off x="0" y="0"/>
            <a:ext cx="12192000" cy="6858000"/>
          </a:xfrm>
        </p:spPr>
        <p:txBody>
          <a:bodyPr/>
          <a:lstStyle>
            <a:lvl1pPr>
              <a:defRPr/>
            </a:lvl1pPr>
          </a:lstStyle>
          <a:p>
            <a:r>
              <a:rPr lang="en-US"/>
              <a:t>Click icon to add picture</a:t>
            </a:r>
          </a:p>
        </p:txBody>
      </p:sp>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340736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Statement 1">
    <p:spTree>
      <p:nvGrpSpPr>
        <p:cNvPr id="1" name=""/>
        <p:cNvGrpSpPr/>
        <p:nvPr/>
      </p:nvGrpSpPr>
      <p:grpSpPr>
        <a:xfrm>
          <a:off x="0" y="0"/>
          <a:ext cx="0" cy="0"/>
          <a:chOff x="0" y="0"/>
          <a:chExt cx="0" cy="0"/>
        </a:xfrm>
      </p:grpSpPr>
      <p:pic>
        <p:nvPicPr>
          <p:cNvPr id="8" name="Picture 7" descr="Clouds in the sky&#10;&#10;Description generated with very high confidence">
            <a:extLst>
              <a:ext uri="{FF2B5EF4-FFF2-40B4-BE49-F238E27FC236}">
                <a16:creationId xmlns:a16="http://schemas.microsoft.com/office/drawing/2014/main" id="{1EFA0FC3-C936-42C8-B564-234AD662F0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13" b="15738"/>
          <a:stretch/>
        </p:blipFill>
        <p:spPr>
          <a:xfrm>
            <a:off x="0" y="0"/>
            <a:ext cx="12192000" cy="6858000"/>
          </a:xfrm>
          <a:prstGeom prst="rect">
            <a:avLst/>
          </a:prstGeom>
        </p:spPr>
      </p:pic>
      <p:sp>
        <p:nvSpPr>
          <p:cNvPr id="6" name="object 3">
            <a:extLst>
              <a:ext uri="{FF2B5EF4-FFF2-40B4-BE49-F238E27FC236}">
                <a16:creationId xmlns:a16="http://schemas.microsoft.com/office/drawing/2014/main" id="{49F9C651-2084-48A7-87A9-7F7B4109961F}"/>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sp>
        <p:nvSpPr>
          <p:cNvPr id="11" name="Text Placeholder 19">
            <a:extLst>
              <a:ext uri="{FF2B5EF4-FFF2-40B4-BE49-F238E27FC236}">
                <a16:creationId xmlns:a16="http://schemas.microsoft.com/office/drawing/2014/main" id="{12AF7144-F7C2-4776-A9FF-80C2EC0B8F64}"/>
              </a:ext>
            </a:extLst>
          </p:cNvPr>
          <p:cNvSpPr>
            <a:spLocks noGrp="1"/>
          </p:cNvSpPr>
          <p:nvPr>
            <p:ph type="body" sz="quarter" idx="10" hasCustomPrompt="1"/>
          </p:nvPr>
        </p:nvSpPr>
        <p:spPr>
          <a:xfrm>
            <a:off x="1257717" y="1256146"/>
            <a:ext cx="3323519" cy="452582"/>
          </a:xfrm>
        </p:spPr>
        <p:txBody>
          <a:bodyPr anchor="ctr">
            <a:noAutofit/>
          </a:bodyPr>
          <a:lstStyle>
            <a:lvl1pPr marL="0" indent="0">
              <a:lnSpc>
                <a:spcPts val="5800"/>
              </a:lnSpc>
              <a:buNone/>
              <a:defRPr sz="2400" b="0">
                <a:solidFill>
                  <a:schemeClr val="bg1">
                    <a:alpha val="90000"/>
                  </a:schemeClr>
                </a:solidFill>
                <a:latin typeface="Arial" panose="020B0604020202020204" pitchFamily="34" charset="0"/>
                <a:cs typeface="Arial" panose="020B0604020202020204" pitchFamily="34" charset="0"/>
              </a:defRPr>
            </a:lvl1pPr>
          </a:lstStyle>
          <a:p>
            <a:pPr lvl="0"/>
            <a:r>
              <a:rPr lang="en-US"/>
              <a:t>VISION STATEMENT</a:t>
            </a:r>
          </a:p>
        </p:txBody>
      </p:sp>
      <p:sp>
        <p:nvSpPr>
          <p:cNvPr id="12" name="Text Placeholder 19">
            <a:extLst>
              <a:ext uri="{FF2B5EF4-FFF2-40B4-BE49-F238E27FC236}">
                <a16:creationId xmlns:a16="http://schemas.microsoft.com/office/drawing/2014/main" id="{2AA536CC-CC29-44B5-8FF7-67D952D313E7}"/>
              </a:ext>
            </a:extLst>
          </p:cNvPr>
          <p:cNvSpPr>
            <a:spLocks noGrp="1"/>
          </p:cNvSpPr>
          <p:nvPr>
            <p:ph type="body" sz="quarter" idx="11"/>
          </p:nvPr>
        </p:nvSpPr>
        <p:spPr>
          <a:xfrm>
            <a:off x="1257717" y="2198255"/>
            <a:ext cx="8606719" cy="3463636"/>
          </a:xfrm>
        </p:spPr>
        <p:txBody>
          <a:bodyPr anchor="t">
            <a:noAutofit/>
          </a:bodyPr>
          <a:lstStyle>
            <a:lvl1pPr marL="0" indent="0">
              <a:lnSpc>
                <a:spcPts val="4000"/>
              </a:lnSpc>
              <a:buNone/>
              <a:defRPr sz="3600" b="0">
                <a:solidFill>
                  <a:schemeClr val="bg1">
                    <a:alpha val="90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969729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sion Statemen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5F92B86-2EF9-4BC3-9968-85576680454F}"/>
              </a:ext>
            </a:extLst>
          </p:cNvPr>
          <p:cNvSpPr>
            <a:spLocks noGrp="1"/>
          </p:cNvSpPr>
          <p:nvPr>
            <p:ph type="pic" sz="quarter" idx="12"/>
          </p:nvPr>
        </p:nvSpPr>
        <p:spPr>
          <a:xfrm>
            <a:off x="0" y="0"/>
            <a:ext cx="12192000" cy="6858000"/>
          </a:xfrm>
        </p:spPr>
        <p:txBody>
          <a:bodyPr/>
          <a:lstStyle>
            <a:lvl1pPr>
              <a:defRPr/>
            </a:lvl1pPr>
          </a:lstStyle>
          <a:p>
            <a:r>
              <a:rPr lang="en-US"/>
              <a:t>Click icon to add picture</a:t>
            </a:r>
          </a:p>
        </p:txBody>
      </p:sp>
      <p:sp>
        <p:nvSpPr>
          <p:cNvPr id="6" name="object 3">
            <a:extLst>
              <a:ext uri="{FF2B5EF4-FFF2-40B4-BE49-F238E27FC236}">
                <a16:creationId xmlns:a16="http://schemas.microsoft.com/office/drawing/2014/main" id="{49F9C651-2084-48A7-87A9-7F7B4109961F}"/>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sp>
        <p:nvSpPr>
          <p:cNvPr id="11" name="Text Placeholder 19">
            <a:extLst>
              <a:ext uri="{FF2B5EF4-FFF2-40B4-BE49-F238E27FC236}">
                <a16:creationId xmlns:a16="http://schemas.microsoft.com/office/drawing/2014/main" id="{12AF7144-F7C2-4776-A9FF-80C2EC0B8F64}"/>
              </a:ext>
            </a:extLst>
          </p:cNvPr>
          <p:cNvSpPr>
            <a:spLocks noGrp="1"/>
          </p:cNvSpPr>
          <p:nvPr>
            <p:ph type="body" sz="quarter" idx="10" hasCustomPrompt="1"/>
          </p:nvPr>
        </p:nvSpPr>
        <p:spPr>
          <a:xfrm>
            <a:off x="1257717" y="1256146"/>
            <a:ext cx="3323519" cy="452582"/>
          </a:xfrm>
        </p:spPr>
        <p:txBody>
          <a:bodyPr anchor="ctr">
            <a:noAutofit/>
          </a:bodyPr>
          <a:lstStyle>
            <a:lvl1pPr marL="0" indent="0">
              <a:lnSpc>
                <a:spcPts val="5800"/>
              </a:lnSpc>
              <a:buNone/>
              <a:defRPr sz="2400" b="0">
                <a:solidFill>
                  <a:schemeClr val="bg1">
                    <a:alpha val="90000"/>
                  </a:schemeClr>
                </a:solidFill>
                <a:latin typeface="Arial" panose="020B0604020202020204" pitchFamily="34" charset="0"/>
                <a:cs typeface="Arial" panose="020B0604020202020204" pitchFamily="34" charset="0"/>
              </a:defRPr>
            </a:lvl1pPr>
          </a:lstStyle>
          <a:p>
            <a:pPr lvl="0"/>
            <a:r>
              <a:rPr lang="en-US"/>
              <a:t>VISION STATEMENT</a:t>
            </a:r>
          </a:p>
        </p:txBody>
      </p:sp>
      <p:sp>
        <p:nvSpPr>
          <p:cNvPr id="12" name="Text Placeholder 19">
            <a:extLst>
              <a:ext uri="{FF2B5EF4-FFF2-40B4-BE49-F238E27FC236}">
                <a16:creationId xmlns:a16="http://schemas.microsoft.com/office/drawing/2014/main" id="{2AA536CC-CC29-44B5-8FF7-67D952D313E7}"/>
              </a:ext>
            </a:extLst>
          </p:cNvPr>
          <p:cNvSpPr>
            <a:spLocks noGrp="1"/>
          </p:cNvSpPr>
          <p:nvPr>
            <p:ph type="body" sz="quarter" idx="11"/>
          </p:nvPr>
        </p:nvSpPr>
        <p:spPr>
          <a:xfrm>
            <a:off x="1257717" y="2198255"/>
            <a:ext cx="8606719" cy="3463636"/>
          </a:xfrm>
        </p:spPr>
        <p:txBody>
          <a:bodyPr anchor="t">
            <a:noAutofit/>
          </a:bodyPr>
          <a:lstStyle>
            <a:lvl1pPr marL="0" indent="0">
              <a:lnSpc>
                <a:spcPts val="4000"/>
              </a:lnSpc>
              <a:buNone/>
              <a:defRPr sz="2400" b="0">
                <a:solidFill>
                  <a:schemeClr val="bg1">
                    <a:alpha val="90000"/>
                  </a:schemeClr>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494681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26E4BF-FD94-4762-BA4B-0F800D114010}"/>
              </a:ext>
            </a:extLst>
          </p:cNvPr>
          <p:cNvPicPr>
            <a:picLocks noChangeAspect="1"/>
          </p:cNvPicPr>
          <p:nvPr userDrawn="1"/>
        </p:nvPicPr>
        <p:blipFill rotWithShape="1">
          <a:blip r:embed="rId2"/>
          <a:srcRect l="3510" r="5343"/>
          <a:stretch/>
        </p:blipFill>
        <p:spPr>
          <a:xfrm>
            <a:off x="7113181" y="0"/>
            <a:ext cx="5078819" cy="6858000"/>
          </a:xfrm>
          <a:prstGeom prst="rect">
            <a:avLst/>
          </a:prstGeom>
        </p:spPr>
      </p:pic>
      <p:sp>
        <p:nvSpPr>
          <p:cNvPr id="8" name="TextBox 7">
            <a:extLst>
              <a:ext uri="{FF2B5EF4-FFF2-40B4-BE49-F238E27FC236}">
                <a16:creationId xmlns:a16="http://schemas.microsoft.com/office/drawing/2014/main" id="{65400BAC-DB1A-46E5-AAF3-D2C0FCC8EBF7}"/>
              </a:ext>
            </a:extLst>
          </p:cNvPr>
          <p:cNvSpPr txBox="1"/>
          <p:nvPr userDrawn="1"/>
        </p:nvSpPr>
        <p:spPr>
          <a:xfrm>
            <a:off x="584791" y="1169581"/>
            <a:ext cx="922047" cy="1862048"/>
          </a:xfrm>
          <a:prstGeom prst="rect">
            <a:avLst/>
          </a:prstGeom>
          <a:noFill/>
        </p:spPr>
        <p:txBody>
          <a:bodyPr wrap="none" rtlCol="0">
            <a:spAutoFit/>
          </a:bodyPr>
          <a:lstStyle/>
          <a:p>
            <a:r>
              <a:rPr lang="en-US" sz="11500" b="1">
                <a:solidFill>
                  <a:srgbClr val="00549C"/>
                </a:solidFill>
                <a:latin typeface="Arial" panose="020B0604020202020204" pitchFamily="34" charset="0"/>
                <a:cs typeface="Arial" panose="020B0604020202020204" pitchFamily="34" charset="0"/>
              </a:rPr>
              <a:t>“</a:t>
            </a:r>
          </a:p>
        </p:txBody>
      </p:sp>
      <p:sp>
        <p:nvSpPr>
          <p:cNvPr id="10" name="Text Placeholder 9">
            <a:extLst>
              <a:ext uri="{FF2B5EF4-FFF2-40B4-BE49-F238E27FC236}">
                <a16:creationId xmlns:a16="http://schemas.microsoft.com/office/drawing/2014/main" id="{CEFFC2D9-6794-40F5-B9E0-E729485CEB76}"/>
              </a:ext>
            </a:extLst>
          </p:cNvPr>
          <p:cNvSpPr>
            <a:spLocks noGrp="1"/>
          </p:cNvSpPr>
          <p:nvPr>
            <p:ph type="body" sz="quarter" idx="10" hasCustomPrompt="1"/>
          </p:nvPr>
        </p:nvSpPr>
        <p:spPr>
          <a:xfrm>
            <a:off x="775513" y="2296338"/>
            <a:ext cx="5582757" cy="547842"/>
          </a:xfrm>
        </p:spPr>
        <p:txBody>
          <a:bodyPr>
            <a:spAutoFit/>
          </a:bodyPr>
          <a:lstStyle>
            <a:lvl1pPr marL="0" indent="0">
              <a:buNone/>
              <a:defRPr sz="3200">
                <a:solidFill>
                  <a:schemeClr val="tx1">
                    <a:lumMod val="65000"/>
                    <a:lumOff val="35000"/>
                  </a:schemeClr>
                </a:solidFill>
              </a:defRPr>
            </a:lvl1pPr>
          </a:lstStyle>
          <a:p>
            <a:pPr lvl="0"/>
            <a:r>
              <a:rPr lang="en-US"/>
              <a:t>Enter quote here.</a:t>
            </a:r>
          </a:p>
        </p:txBody>
      </p:sp>
      <p:sp>
        <p:nvSpPr>
          <p:cNvPr id="12" name="Text Placeholder 11">
            <a:extLst>
              <a:ext uri="{FF2B5EF4-FFF2-40B4-BE49-F238E27FC236}">
                <a16:creationId xmlns:a16="http://schemas.microsoft.com/office/drawing/2014/main" id="{12B5917D-D29B-4222-8F4B-F44F986D179A}"/>
              </a:ext>
            </a:extLst>
          </p:cNvPr>
          <p:cNvSpPr>
            <a:spLocks noGrp="1"/>
          </p:cNvSpPr>
          <p:nvPr>
            <p:ph type="body" sz="quarter" idx="11" hasCustomPrompt="1"/>
          </p:nvPr>
        </p:nvSpPr>
        <p:spPr>
          <a:xfrm>
            <a:off x="775512" y="5066819"/>
            <a:ext cx="5657185" cy="377026"/>
          </a:xfrm>
        </p:spPr>
        <p:txBody>
          <a:bodyPr wrap="square">
            <a:spAutoFit/>
          </a:bodyPr>
          <a:lstStyle>
            <a:lvl1pPr marL="0" indent="0">
              <a:buNone/>
              <a:defRPr>
                <a:solidFill>
                  <a:srgbClr val="00549C"/>
                </a:solidFill>
              </a:defRPr>
            </a:lvl1pPr>
          </a:lstStyle>
          <a:p>
            <a:pPr lvl="0"/>
            <a:r>
              <a:rPr lang="en-US"/>
              <a:t>- Source / Name</a:t>
            </a:r>
          </a:p>
        </p:txBody>
      </p:sp>
    </p:spTree>
    <p:extLst>
      <p:ext uri="{BB962C8B-B14F-4D97-AF65-F5344CB8AC3E}">
        <p14:creationId xmlns:p14="http://schemas.microsoft.com/office/powerpoint/2010/main" val="1384733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400BAC-DB1A-46E5-AAF3-D2C0FCC8EBF7}"/>
              </a:ext>
            </a:extLst>
          </p:cNvPr>
          <p:cNvSpPr txBox="1"/>
          <p:nvPr userDrawn="1"/>
        </p:nvSpPr>
        <p:spPr>
          <a:xfrm>
            <a:off x="584791" y="1169581"/>
            <a:ext cx="922047" cy="1862048"/>
          </a:xfrm>
          <a:prstGeom prst="rect">
            <a:avLst/>
          </a:prstGeom>
          <a:noFill/>
        </p:spPr>
        <p:txBody>
          <a:bodyPr wrap="none" rtlCol="0">
            <a:spAutoFit/>
          </a:bodyPr>
          <a:lstStyle/>
          <a:p>
            <a:r>
              <a:rPr lang="en-US" sz="11500" b="1">
                <a:solidFill>
                  <a:srgbClr val="00549C"/>
                </a:solidFill>
                <a:latin typeface="Arial" panose="020B0604020202020204" pitchFamily="34" charset="0"/>
                <a:cs typeface="Arial" panose="020B0604020202020204" pitchFamily="34" charset="0"/>
              </a:rPr>
              <a:t>“</a:t>
            </a:r>
          </a:p>
        </p:txBody>
      </p:sp>
      <p:sp>
        <p:nvSpPr>
          <p:cNvPr id="10" name="Text Placeholder 9">
            <a:extLst>
              <a:ext uri="{FF2B5EF4-FFF2-40B4-BE49-F238E27FC236}">
                <a16:creationId xmlns:a16="http://schemas.microsoft.com/office/drawing/2014/main" id="{CEFFC2D9-6794-40F5-B9E0-E729485CEB76}"/>
              </a:ext>
            </a:extLst>
          </p:cNvPr>
          <p:cNvSpPr>
            <a:spLocks noGrp="1"/>
          </p:cNvSpPr>
          <p:nvPr>
            <p:ph type="body" sz="quarter" idx="10" hasCustomPrompt="1"/>
          </p:nvPr>
        </p:nvSpPr>
        <p:spPr>
          <a:xfrm>
            <a:off x="775513" y="2296338"/>
            <a:ext cx="5582757" cy="547842"/>
          </a:xfrm>
        </p:spPr>
        <p:txBody>
          <a:bodyPr>
            <a:spAutoFit/>
          </a:bodyPr>
          <a:lstStyle>
            <a:lvl1pPr marL="0" indent="0">
              <a:buNone/>
              <a:defRPr sz="3200">
                <a:solidFill>
                  <a:schemeClr val="tx1">
                    <a:lumMod val="65000"/>
                    <a:lumOff val="35000"/>
                  </a:schemeClr>
                </a:solidFill>
              </a:defRPr>
            </a:lvl1pPr>
          </a:lstStyle>
          <a:p>
            <a:pPr lvl="0"/>
            <a:r>
              <a:rPr lang="en-US"/>
              <a:t>Enter quote here.</a:t>
            </a:r>
          </a:p>
        </p:txBody>
      </p:sp>
      <p:sp>
        <p:nvSpPr>
          <p:cNvPr id="12" name="Text Placeholder 11">
            <a:extLst>
              <a:ext uri="{FF2B5EF4-FFF2-40B4-BE49-F238E27FC236}">
                <a16:creationId xmlns:a16="http://schemas.microsoft.com/office/drawing/2014/main" id="{12B5917D-D29B-4222-8F4B-F44F986D179A}"/>
              </a:ext>
            </a:extLst>
          </p:cNvPr>
          <p:cNvSpPr>
            <a:spLocks noGrp="1"/>
          </p:cNvSpPr>
          <p:nvPr>
            <p:ph type="body" sz="quarter" idx="11" hasCustomPrompt="1"/>
          </p:nvPr>
        </p:nvSpPr>
        <p:spPr>
          <a:xfrm>
            <a:off x="775512" y="5066819"/>
            <a:ext cx="5657185" cy="377026"/>
          </a:xfrm>
        </p:spPr>
        <p:txBody>
          <a:bodyPr wrap="square">
            <a:spAutoFit/>
          </a:bodyPr>
          <a:lstStyle>
            <a:lvl1pPr marL="0" indent="0">
              <a:buNone/>
              <a:defRPr>
                <a:solidFill>
                  <a:srgbClr val="00549C"/>
                </a:solidFill>
              </a:defRPr>
            </a:lvl1pPr>
          </a:lstStyle>
          <a:p>
            <a:pPr lvl="0"/>
            <a:r>
              <a:rPr lang="en-US"/>
              <a:t>- Source / Name</a:t>
            </a:r>
          </a:p>
        </p:txBody>
      </p:sp>
      <p:sp>
        <p:nvSpPr>
          <p:cNvPr id="3" name="Picture Placeholder 2">
            <a:extLst>
              <a:ext uri="{FF2B5EF4-FFF2-40B4-BE49-F238E27FC236}">
                <a16:creationId xmlns:a16="http://schemas.microsoft.com/office/drawing/2014/main" id="{A16A2104-57C0-4A44-9345-457114F3AE85}"/>
              </a:ext>
            </a:extLst>
          </p:cNvPr>
          <p:cNvSpPr>
            <a:spLocks noGrp="1"/>
          </p:cNvSpPr>
          <p:nvPr>
            <p:ph type="pic" sz="quarter" idx="12"/>
          </p:nvPr>
        </p:nvSpPr>
        <p:spPr>
          <a:xfrm>
            <a:off x="7123112" y="0"/>
            <a:ext cx="5068887" cy="6858000"/>
          </a:xfrm>
        </p:spPr>
        <p:txBody>
          <a:bodyPr/>
          <a:lstStyle>
            <a:lvl1pPr>
              <a:defRPr/>
            </a:lvl1pPr>
          </a:lstStyle>
          <a:p>
            <a:r>
              <a:rPr lang="en-US"/>
              <a:t>Click icon to add picture</a:t>
            </a:r>
          </a:p>
        </p:txBody>
      </p:sp>
      <p:grpSp>
        <p:nvGrpSpPr>
          <p:cNvPr id="25" name="Group 24">
            <a:extLst>
              <a:ext uri="{FF2B5EF4-FFF2-40B4-BE49-F238E27FC236}">
                <a16:creationId xmlns:a16="http://schemas.microsoft.com/office/drawing/2014/main" id="{34A1B25C-8639-4F6A-9E16-9662D71EFD9C}"/>
              </a:ext>
            </a:extLst>
          </p:cNvPr>
          <p:cNvGrpSpPr/>
          <p:nvPr userDrawn="1"/>
        </p:nvGrpSpPr>
        <p:grpSpPr>
          <a:xfrm>
            <a:off x="10904282" y="6347008"/>
            <a:ext cx="925768" cy="281729"/>
            <a:chOff x="4510999" y="2331718"/>
            <a:chExt cx="3125078" cy="1035448"/>
          </a:xfrm>
        </p:grpSpPr>
        <p:sp>
          <p:nvSpPr>
            <p:cNvPr id="26" name="object 2">
              <a:extLst>
                <a:ext uri="{FF2B5EF4-FFF2-40B4-BE49-F238E27FC236}">
                  <a16:creationId xmlns:a16="http://schemas.microsoft.com/office/drawing/2014/main" id="{0365BA6E-FEB8-4C61-AA9C-F3EF8A4FBD0D}"/>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3">
              <a:extLst>
                <a:ext uri="{FF2B5EF4-FFF2-40B4-BE49-F238E27FC236}">
                  <a16:creationId xmlns:a16="http://schemas.microsoft.com/office/drawing/2014/main" id="{A388DAD3-7E79-4F1F-8E39-750522BE60B4}"/>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4">
              <a:extLst>
                <a:ext uri="{FF2B5EF4-FFF2-40B4-BE49-F238E27FC236}">
                  <a16:creationId xmlns:a16="http://schemas.microsoft.com/office/drawing/2014/main" id="{8B11F1EA-38B8-48C4-A840-4C6A16C18299}"/>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9" name="object 5">
              <a:extLst>
                <a:ext uri="{FF2B5EF4-FFF2-40B4-BE49-F238E27FC236}">
                  <a16:creationId xmlns:a16="http://schemas.microsoft.com/office/drawing/2014/main" id="{7C5D0864-3055-4ABD-9D17-90DE564FD2B1}"/>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0" name="object 6">
              <a:extLst>
                <a:ext uri="{FF2B5EF4-FFF2-40B4-BE49-F238E27FC236}">
                  <a16:creationId xmlns:a16="http://schemas.microsoft.com/office/drawing/2014/main" id="{DFF5296E-E0A7-41FA-9D2F-BE26C68A6895}"/>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Tree>
    <p:extLst>
      <p:ext uri="{BB962C8B-B14F-4D97-AF65-F5344CB8AC3E}">
        <p14:creationId xmlns:p14="http://schemas.microsoft.com/office/powerpoint/2010/main" val="945170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1">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856A391-734D-420D-B2D0-035592258C5B}"/>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549C"/>
          </a:solidFill>
        </p:spPr>
        <p:txBody>
          <a:bodyPr wrap="square" lIns="0" tIns="0" rIns="0" bIns="0" rtlCol="0"/>
          <a:lstStyle/>
          <a:p>
            <a:endParaRPr>
              <a:latin typeface="Arial" panose="020B0604020202020204" pitchFamily="34" charset="0"/>
            </a:endParaRPr>
          </a:p>
        </p:txBody>
      </p:sp>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rgbClr val="00ABC5"/>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7" name="Text Placeholder 6">
            <a:extLst>
              <a:ext uri="{FF2B5EF4-FFF2-40B4-BE49-F238E27FC236}">
                <a16:creationId xmlns:a16="http://schemas.microsoft.com/office/drawing/2014/main" id="{ED676F8D-78D6-4B34-8E33-5BBAA412FADE}"/>
              </a:ext>
            </a:extLst>
          </p:cNvPr>
          <p:cNvSpPr>
            <a:spLocks noGrp="1"/>
          </p:cNvSpPr>
          <p:nvPr>
            <p:ph type="body" sz="quarter" idx="13"/>
          </p:nvPr>
        </p:nvSpPr>
        <p:spPr>
          <a:xfrm>
            <a:off x="818966" y="736860"/>
            <a:ext cx="10547240" cy="560794"/>
          </a:xfrm>
        </p:spPr>
        <p:txBody>
          <a:bodyPr>
            <a:noAutofit/>
          </a:bodyPr>
          <a:lstStyle>
            <a:lvl1pPr marL="0" indent="0">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Text Placeholder 6">
            <a:extLst>
              <a:ext uri="{FF2B5EF4-FFF2-40B4-BE49-F238E27FC236}">
                <a16:creationId xmlns:a16="http://schemas.microsoft.com/office/drawing/2014/main" id="{6A69BB77-8E1B-4B16-8A46-51011AAD8928}"/>
              </a:ext>
            </a:extLst>
          </p:cNvPr>
          <p:cNvSpPr>
            <a:spLocks noGrp="1"/>
          </p:cNvSpPr>
          <p:nvPr>
            <p:ph type="body" sz="quarter" idx="14"/>
          </p:nvPr>
        </p:nvSpPr>
        <p:spPr>
          <a:xfrm>
            <a:off x="818966" y="1541721"/>
            <a:ext cx="10547240" cy="4529470"/>
          </a:xfrm>
        </p:spPr>
        <p:txBody>
          <a:bodyPr>
            <a:no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12" name="Picture 11">
            <a:extLst>
              <a:ext uri="{FF2B5EF4-FFF2-40B4-BE49-F238E27FC236}">
                <a16:creationId xmlns:a16="http://schemas.microsoft.com/office/drawing/2014/main" id="{2130E8A4-73E9-49C0-A41A-AE9A62C72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2630" y="6331252"/>
            <a:ext cx="921070" cy="302954"/>
          </a:xfrm>
          <a:prstGeom prst="rect">
            <a:avLst/>
          </a:prstGeom>
        </p:spPr>
      </p:pic>
    </p:spTree>
    <p:extLst>
      <p:ext uri="{BB962C8B-B14F-4D97-AF65-F5344CB8AC3E}">
        <p14:creationId xmlns:p14="http://schemas.microsoft.com/office/powerpoint/2010/main" val="61487187"/>
      </p:ext>
    </p:extLst>
  </p:cSld>
  <p:clrMapOvr>
    <a:masterClrMapping/>
  </p:clrMapOvr>
  <p:extLst>
    <p:ext uri="{DCECCB84-F9BA-43D5-87BE-67443E8EF086}">
      <p15:sldGuideLst xmlns:p15="http://schemas.microsoft.com/office/powerpoint/2012/main">
        <p15:guide id="1" orient="horz" pos="3984" userDrawn="1">
          <p15:clr>
            <a:srgbClr val="FBAE40"/>
          </p15:clr>
        </p15:guide>
        <p15:guide id="2" orient="horz" pos="4152" userDrawn="1">
          <p15:clr>
            <a:srgbClr val="FBAE40"/>
          </p15:clr>
        </p15:guide>
        <p15:guide id="3" pos="68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7" name="Text Placeholder 6">
            <a:extLst>
              <a:ext uri="{FF2B5EF4-FFF2-40B4-BE49-F238E27FC236}">
                <a16:creationId xmlns:a16="http://schemas.microsoft.com/office/drawing/2014/main" id="{ED676F8D-78D6-4B34-8E33-5BBAA412FADE}"/>
              </a:ext>
            </a:extLst>
          </p:cNvPr>
          <p:cNvSpPr>
            <a:spLocks noGrp="1"/>
          </p:cNvSpPr>
          <p:nvPr>
            <p:ph type="body" sz="quarter" idx="13"/>
          </p:nvPr>
        </p:nvSpPr>
        <p:spPr>
          <a:xfrm>
            <a:off x="818966" y="736860"/>
            <a:ext cx="10547240" cy="560794"/>
          </a:xfrm>
        </p:spPr>
        <p:txBody>
          <a:bodyPr>
            <a:noAutofit/>
          </a:bodyPr>
          <a:lstStyle>
            <a:lvl1pPr marL="0" indent="0">
              <a:buNone/>
              <a:defRPr sz="3600">
                <a:solidFill>
                  <a:schemeClr val="tx1">
                    <a:lumMod val="65000"/>
                    <a:lumOff val="3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Text Placeholder 6">
            <a:extLst>
              <a:ext uri="{FF2B5EF4-FFF2-40B4-BE49-F238E27FC236}">
                <a16:creationId xmlns:a16="http://schemas.microsoft.com/office/drawing/2014/main" id="{6A69BB77-8E1B-4B16-8A46-51011AAD8928}"/>
              </a:ext>
            </a:extLst>
          </p:cNvPr>
          <p:cNvSpPr>
            <a:spLocks noGrp="1"/>
          </p:cNvSpPr>
          <p:nvPr>
            <p:ph type="body" sz="quarter" idx="14"/>
          </p:nvPr>
        </p:nvSpPr>
        <p:spPr>
          <a:xfrm>
            <a:off x="818966" y="1541721"/>
            <a:ext cx="10547240" cy="4529470"/>
          </a:xfrm>
        </p:spPr>
        <p:txBody>
          <a:bodyPr>
            <a:noAutofit/>
          </a:bodyPr>
          <a:lstStyle>
            <a:lvl1pPr marL="0" indent="0">
              <a:buNone/>
              <a:defRPr sz="2400">
                <a:solidFill>
                  <a:schemeClr val="tx1">
                    <a:lumMod val="65000"/>
                    <a:lumOff val="3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grpSp>
        <p:nvGrpSpPr>
          <p:cNvPr id="35" name="Group 34">
            <a:extLst>
              <a:ext uri="{FF2B5EF4-FFF2-40B4-BE49-F238E27FC236}">
                <a16:creationId xmlns:a16="http://schemas.microsoft.com/office/drawing/2014/main" id="{DF425909-9856-4E35-9E87-498519BB0844}"/>
              </a:ext>
            </a:extLst>
          </p:cNvPr>
          <p:cNvGrpSpPr/>
          <p:nvPr userDrawn="1"/>
        </p:nvGrpSpPr>
        <p:grpSpPr>
          <a:xfrm>
            <a:off x="10904282" y="6347008"/>
            <a:ext cx="925768" cy="281729"/>
            <a:chOff x="4510999" y="2331718"/>
            <a:chExt cx="3125078" cy="1035448"/>
          </a:xfrm>
        </p:grpSpPr>
        <p:sp>
          <p:nvSpPr>
            <p:cNvPr id="36" name="object 2">
              <a:extLst>
                <a:ext uri="{FF2B5EF4-FFF2-40B4-BE49-F238E27FC236}">
                  <a16:creationId xmlns:a16="http://schemas.microsoft.com/office/drawing/2014/main" id="{836A13EB-D87D-4395-8631-585C96739260}"/>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7" name="object 3">
              <a:extLst>
                <a:ext uri="{FF2B5EF4-FFF2-40B4-BE49-F238E27FC236}">
                  <a16:creationId xmlns:a16="http://schemas.microsoft.com/office/drawing/2014/main" id="{12A23F75-E7A7-44EF-B597-46661DA4A749}"/>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8" name="object 4">
              <a:extLst>
                <a:ext uri="{FF2B5EF4-FFF2-40B4-BE49-F238E27FC236}">
                  <a16:creationId xmlns:a16="http://schemas.microsoft.com/office/drawing/2014/main" id="{DDAFF9B6-9379-4EDC-B530-6C228358C5F9}"/>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9" name="object 5">
              <a:extLst>
                <a:ext uri="{FF2B5EF4-FFF2-40B4-BE49-F238E27FC236}">
                  <a16:creationId xmlns:a16="http://schemas.microsoft.com/office/drawing/2014/main" id="{80994A79-710D-4CC0-BD83-CC56FF8A4CCB}"/>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40" name="object 6">
              <a:extLst>
                <a:ext uri="{FF2B5EF4-FFF2-40B4-BE49-F238E27FC236}">
                  <a16:creationId xmlns:a16="http://schemas.microsoft.com/office/drawing/2014/main" id="{5B4860F5-4760-4D1C-9F29-6EA14356E7FB}"/>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Tree>
    <p:extLst>
      <p:ext uri="{BB962C8B-B14F-4D97-AF65-F5344CB8AC3E}">
        <p14:creationId xmlns:p14="http://schemas.microsoft.com/office/powerpoint/2010/main" val="239068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1">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856A391-734D-420D-B2D0-035592258C5B}"/>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549C"/>
          </a:solidFill>
        </p:spPr>
        <p:txBody>
          <a:bodyPr wrap="square" lIns="0" tIns="0" rIns="0" bIns="0" rtlCol="0"/>
          <a:lstStyle/>
          <a:p>
            <a:endParaRPr>
              <a:latin typeface="Arial" panose="020B0604020202020204" pitchFamily="34" charset="0"/>
            </a:endParaRPr>
          </a:p>
        </p:txBody>
      </p:sp>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rgbClr val="00ABC5"/>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9" name="Rectangle 8">
            <a:extLst>
              <a:ext uri="{FF2B5EF4-FFF2-40B4-BE49-F238E27FC236}">
                <a16:creationId xmlns:a16="http://schemas.microsoft.com/office/drawing/2014/main" id="{69F04D40-6307-403D-9237-EFDCC7354562}"/>
              </a:ext>
            </a:extLst>
          </p:cNvPr>
          <p:cNvSpPr/>
          <p:nvPr userDrawn="1"/>
        </p:nvSpPr>
        <p:spPr>
          <a:xfrm>
            <a:off x="838199" y="918516"/>
            <a:ext cx="4850219"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25BF18B6-E88B-4AA1-8C18-D3A61264439C}"/>
              </a:ext>
            </a:extLst>
          </p:cNvPr>
          <p:cNvSpPr/>
          <p:nvPr userDrawn="1"/>
        </p:nvSpPr>
        <p:spPr>
          <a:xfrm>
            <a:off x="6388394" y="918516"/>
            <a:ext cx="4850219"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Text Placeholder 14">
            <a:extLst>
              <a:ext uri="{FF2B5EF4-FFF2-40B4-BE49-F238E27FC236}">
                <a16:creationId xmlns:a16="http://schemas.microsoft.com/office/drawing/2014/main" id="{8D0DA5F8-0B8E-478B-BB7C-6C0093E6DE57}"/>
              </a:ext>
            </a:extLst>
          </p:cNvPr>
          <p:cNvSpPr>
            <a:spLocks noGrp="1"/>
          </p:cNvSpPr>
          <p:nvPr>
            <p:ph type="body" sz="quarter" idx="13"/>
          </p:nvPr>
        </p:nvSpPr>
        <p:spPr>
          <a:xfrm>
            <a:off x="838200" y="1311921"/>
            <a:ext cx="4850218" cy="4125913"/>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7A4074E1-BF03-47D6-A8E6-3FA22D7A0F14}"/>
              </a:ext>
            </a:extLst>
          </p:cNvPr>
          <p:cNvSpPr>
            <a:spLocks noGrp="1"/>
          </p:cNvSpPr>
          <p:nvPr>
            <p:ph type="body" sz="quarter" idx="14"/>
          </p:nvPr>
        </p:nvSpPr>
        <p:spPr>
          <a:xfrm>
            <a:off x="6388394" y="1311921"/>
            <a:ext cx="4850218" cy="4125913"/>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926B1C0B-BBA0-4AA1-97DB-AC1903016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2630" y="6331252"/>
            <a:ext cx="921070" cy="302954"/>
          </a:xfrm>
          <a:prstGeom prst="rect">
            <a:avLst/>
          </a:prstGeom>
        </p:spPr>
      </p:pic>
      <p:sp>
        <p:nvSpPr>
          <p:cNvPr id="11" name="Text Placeholder 1">
            <a:extLst>
              <a:ext uri="{FF2B5EF4-FFF2-40B4-BE49-F238E27FC236}">
                <a16:creationId xmlns:a16="http://schemas.microsoft.com/office/drawing/2014/main" id="{B74E11AF-D12E-48ED-8C60-871F110A5F48}"/>
              </a:ext>
            </a:extLst>
          </p:cNvPr>
          <p:cNvSpPr>
            <a:spLocks noGrp="1"/>
          </p:cNvSpPr>
          <p:nvPr>
            <p:ph type="body" sz="quarter" idx="15"/>
          </p:nvPr>
        </p:nvSpPr>
        <p:spPr>
          <a:xfrm>
            <a:off x="818966" y="393405"/>
            <a:ext cx="10547240" cy="453611"/>
          </a:xfrm>
        </p:spPr>
        <p:txBody>
          <a:bodyPr anchor="ctr">
            <a:normAutofit/>
          </a:bodyPr>
          <a:lstStyle>
            <a:lvl1pPr marL="0" indent="0">
              <a:buNone/>
              <a:defRPr sz="2400">
                <a:solidFill>
                  <a:schemeClr val="bg1"/>
                </a:solidFill>
              </a:defRPr>
            </a:lvl1pPr>
          </a:lstStyle>
          <a:p>
            <a:pPr lvl="0"/>
            <a:r>
              <a:rPr lang="en-US"/>
              <a:t>Edit Master text styles</a:t>
            </a:r>
          </a:p>
        </p:txBody>
      </p:sp>
    </p:spTree>
    <p:extLst>
      <p:ext uri="{BB962C8B-B14F-4D97-AF65-F5344CB8AC3E}">
        <p14:creationId xmlns:p14="http://schemas.microsoft.com/office/powerpoint/2010/main" val="310388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 Column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9" name="Rectangle 8">
            <a:extLst>
              <a:ext uri="{FF2B5EF4-FFF2-40B4-BE49-F238E27FC236}">
                <a16:creationId xmlns:a16="http://schemas.microsoft.com/office/drawing/2014/main" id="{69F04D40-6307-403D-9237-EFDCC7354562}"/>
              </a:ext>
            </a:extLst>
          </p:cNvPr>
          <p:cNvSpPr/>
          <p:nvPr userDrawn="1"/>
        </p:nvSpPr>
        <p:spPr>
          <a:xfrm>
            <a:off x="838199" y="918516"/>
            <a:ext cx="4850219"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25BF18B6-E88B-4AA1-8C18-D3A61264439C}"/>
              </a:ext>
            </a:extLst>
          </p:cNvPr>
          <p:cNvSpPr/>
          <p:nvPr userDrawn="1"/>
        </p:nvSpPr>
        <p:spPr>
          <a:xfrm>
            <a:off x="6388394" y="918516"/>
            <a:ext cx="4850219"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Text Placeholder 14">
            <a:extLst>
              <a:ext uri="{FF2B5EF4-FFF2-40B4-BE49-F238E27FC236}">
                <a16:creationId xmlns:a16="http://schemas.microsoft.com/office/drawing/2014/main" id="{8D0DA5F8-0B8E-478B-BB7C-6C0093E6DE57}"/>
              </a:ext>
            </a:extLst>
          </p:cNvPr>
          <p:cNvSpPr>
            <a:spLocks noGrp="1"/>
          </p:cNvSpPr>
          <p:nvPr>
            <p:ph type="body" sz="quarter" idx="13"/>
          </p:nvPr>
        </p:nvSpPr>
        <p:spPr>
          <a:xfrm>
            <a:off x="838200" y="1311921"/>
            <a:ext cx="4850218" cy="412591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7A4074E1-BF03-47D6-A8E6-3FA22D7A0F14}"/>
              </a:ext>
            </a:extLst>
          </p:cNvPr>
          <p:cNvSpPr>
            <a:spLocks noGrp="1"/>
          </p:cNvSpPr>
          <p:nvPr>
            <p:ph type="body" sz="quarter" idx="14"/>
          </p:nvPr>
        </p:nvSpPr>
        <p:spPr>
          <a:xfrm>
            <a:off x="6388394" y="1311921"/>
            <a:ext cx="4850218" cy="412591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1" name="Group 30">
            <a:extLst>
              <a:ext uri="{FF2B5EF4-FFF2-40B4-BE49-F238E27FC236}">
                <a16:creationId xmlns:a16="http://schemas.microsoft.com/office/drawing/2014/main" id="{8BA19FE2-15D3-436C-AAB0-51514700AE6E}"/>
              </a:ext>
            </a:extLst>
          </p:cNvPr>
          <p:cNvGrpSpPr/>
          <p:nvPr userDrawn="1"/>
        </p:nvGrpSpPr>
        <p:grpSpPr>
          <a:xfrm>
            <a:off x="10904282" y="6347008"/>
            <a:ext cx="925768" cy="281729"/>
            <a:chOff x="4510999" y="2331718"/>
            <a:chExt cx="3125078" cy="1035448"/>
          </a:xfrm>
        </p:grpSpPr>
        <p:sp>
          <p:nvSpPr>
            <p:cNvPr id="32" name="object 2">
              <a:extLst>
                <a:ext uri="{FF2B5EF4-FFF2-40B4-BE49-F238E27FC236}">
                  <a16:creationId xmlns:a16="http://schemas.microsoft.com/office/drawing/2014/main" id="{EE7AB23B-0D39-49BB-96E2-8CA851B3F290}"/>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3" name="object 3">
              <a:extLst>
                <a:ext uri="{FF2B5EF4-FFF2-40B4-BE49-F238E27FC236}">
                  <a16:creationId xmlns:a16="http://schemas.microsoft.com/office/drawing/2014/main" id="{74BCD1EE-E6B5-4E37-AF61-9E969CD9E852}"/>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4" name="object 4">
              <a:extLst>
                <a:ext uri="{FF2B5EF4-FFF2-40B4-BE49-F238E27FC236}">
                  <a16:creationId xmlns:a16="http://schemas.microsoft.com/office/drawing/2014/main" id="{3D45611C-7A30-4EF3-ABB0-ED72456C2B34}"/>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5" name="object 5">
              <a:extLst>
                <a:ext uri="{FF2B5EF4-FFF2-40B4-BE49-F238E27FC236}">
                  <a16:creationId xmlns:a16="http://schemas.microsoft.com/office/drawing/2014/main" id="{32939F66-E665-43AC-9FC5-1264F6D09263}"/>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6" name="object 6">
              <a:extLst>
                <a:ext uri="{FF2B5EF4-FFF2-40B4-BE49-F238E27FC236}">
                  <a16:creationId xmlns:a16="http://schemas.microsoft.com/office/drawing/2014/main" id="{FCDC76F0-9FCE-4382-AFC6-69445B30F86B}"/>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17" name="Text Placeholder 1">
            <a:extLst>
              <a:ext uri="{FF2B5EF4-FFF2-40B4-BE49-F238E27FC236}">
                <a16:creationId xmlns:a16="http://schemas.microsoft.com/office/drawing/2014/main" id="{19D985EC-14EE-4A1B-9B5F-A175DA83007B}"/>
              </a:ext>
            </a:extLst>
          </p:cNvPr>
          <p:cNvSpPr>
            <a:spLocks noGrp="1"/>
          </p:cNvSpPr>
          <p:nvPr>
            <p:ph type="body" sz="quarter" idx="15" hasCustomPrompt="1"/>
          </p:nvPr>
        </p:nvSpPr>
        <p:spPr>
          <a:xfrm>
            <a:off x="818966" y="393405"/>
            <a:ext cx="10547240" cy="453611"/>
          </a:xfrm>
        </p:spPr>
        <p:txBody>
          <a:bodyPr anchor="ctr">
            <a:normAutofit/>
          </a:bodyPr>
          <a:lstStyle>
            <a:lvl1pPr marL="0" indent="0">
              <a:buNone/>
              <a:defRPr sz="2400">
                <a:solidFill>
                  <a:schemeClr val="bg2">
                    <a:lumMod val="50000"/>
                  </a:schemeClr>
                </a:solidFill>
              </a:defRPr>
            </a:lvl1pPr>
          </a:lstStyle>
          <a:p>
            <a:r>
              <a:rPr lang="en-US"/>
              <a:t>Click to add text</a:t>
            </a:r>
          </a:p>
        </p:txBody>
      </p:sp>
    </p:spTree>
    <p:extLst>
      <p:ext uri="{BB962C8B-B14F-4D97-AF65-F5344CB8AC3E}">
        <p14:creationId xmlns:p14="http://schemas.microsoft.com/office/powerpoint/2010/main" val="138419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Columns 1">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856A391-734D-420D-B2D0-035592258C5B}"/>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549C"/>
          </a:solidFill>
        </p:spPr>
        <p:txBody>
          <a:bodyPr wrap="square" lIns="0" tIns="0" rIns="0" bIns="0" rtlCol="0"/>
          <a:lstStyle/>
          <a:p>
            <a:endParaRPr>
              <a:latin typeface="Arial" panose="020B0604020202020204" pitchFamily="34" charset="0"/>
            </a:endParaRPr>
          </a:p>
        </p:txBody>
      </p:sp>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rgbClr val="00ABC5"/>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9" name="Rectangle 8">
            <a:extLst>
              <a:ext uri="{FF2B5EF4-FFF2-40B4-BE49-F238E27FC236}">
                <a16:creationId xmlns:a16="http://schemas.microsoft.com/office/drawing/2014/main" id="{69F04D40-6307-403D-9237-EFDCC7354562}"/>
              </a:ext>
            </a:extLst>
          </p:cNvPr>
          <p:cNvSpPr/>
          <p:nvPr userDrawn="1"/>
        </p:nvSpPr>
        <p:spPr>
          <a:xfrm>
            <a:off x="838200" y="904248"/>
            <a:ext cx="3200400"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Text Placeholder 14">
            <a:extLst>
              <a:ext uri="{FF2B5EF4-FFF2-40B4-BE49-F238E27FC236}">
                <a16:creationId xmlns:a16="http://schemas.microsoft.com/office/drawing/2014/main" id="{8D0DA5F8-0B8E-478B-BB7C-6C0093E6DE57}"/>
              </a:ext>
            </a:extLst>
          </p:cNvPr>
          <p:cNvSpPr>
            <a:spLocks noGrp="1"/>
          </p:cNvSpPr>
          <p:nvPr>
            <p:ph type="body" sz="quarter" idx="13"/>
          </p:nvPr>
        </p:nvSpPr>
        <p:spPr>
          <a:xfrm>
            <a:off x="838200" y="1115219"/>
            <a:ext cx="3200400" cy="2069045"/>
          </a:xfrm>
        </p:spPr>
        <p:txBody>
          <a:bodyPr>
            <a:normAutofit/>
          </a:bodyPr>
          <a:lstStyle>
            <a:lvl1pPr>
              <a:defRPr sz="1600">
                <a:solidFill>
                  <a:schemeClr val="bg1">
                    <a:lumMod val="95000"/>
                  </a:schemeClr>
                </a:solidFill>
              </a:defRPr>
            </a:lvl1pPr>
            <a:lvl2pPr>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881FEB13-2E73-4B2C-8494-248F7F8F3B23}"/>
              </a:ext>
            </a:extLst>
          </p:cNvPr>
          <p:cNvSpPr/>
          <p:nvPr userDrawn="1"/>
        </p:nvSpPr>
        <p:spPr>
          <a:xfrm>
            <a:off x="4495800" y="904248"/>
            <a:ext cx="3200400"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extLst>
              <a:ext uri="{FF2B5EF4-FFF2-40B4-BE49-F238E27FC236}">
                <a16:creationId xmlns:a16="http://schemas.microsoft.com/office/drawing/2014/main" id="{DE6699F3-04F5-447B-AA5E-3347AE56590B}"/>
              </a:ext>
            </a:extLst>
          </p:cNvPr>
          <p:cNvSpPr/>
          <p:nvPr userDrawn="1"/>
        </p:nvSpPr>
        <p:spPr>
          <a:xfrm>
            <a:off x="8153400" y="904248"/>
            <a:ext cx="3200400"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Text Placeholder 14">
            <a:extLst>
              <a:ext uri="{FF2B5EF4-FFF2-40B4-BE49-F238E27FC236}">
                <a16:creationId xmlns:a16="http://schemas.microsoft.com/office/drawing/2014/main" id="{BB88E00A-BCAE-49E2-8C78-27660336D044}"/>
              </a:ext>
            </a:extLst>
          </p:cNvPr>
          <p:cNvSpPr>
            <a:spLocks noGrp="1"/>
          </p:cNvSpPr>
          <p:nvPr>
            <p:ph type="body" sz="quarter" idx="14"/>
          </p:nvPr>
        </p:nvSpPr>
        <p:spPr>
          <a:xfrm>
            <a:off x="4495800" y="1115219"/>
            <a:ext cx="3200400" cy="2069045"/>
          </a:xfrm>
        </p:spPr>
        <p:txBody>
          <a:bodyPr>
            <a:normAutofit/>
          </a:bodyPr>
          <a:lstStyle>
            <a:lvl1pPr>
              <a:defRPr sz="1600">
                <a:solidFill>
                  <a:schemeClr val="bg1">
                    <a:lumMod val="95000"/>
                  </a:schemeClr>
                </a:solidFill>
              </a:defRPr>
            </a:lvl1pPr>
            <a:lvl2pPr>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FE46286-4362-4D4B-9C3D-7B8F8EE5ACA3}"/>
              </a:ext>
            </a:extLst>
          </p:cNvPr>
          <p:cNvSpPr>
            <a:spLocks noGrp="1"/>
          </p:cNvSpPr>
          <p:nvPr>
            <p:ph type="body" sz="quarter" idx="15"/>
          </p:nvPr>
        </p:nvSpPr>
        <p:spPr>
          <a:xfrm>
            <a:off x="8153400" y="1115219"/>
            <a:ext cx="3200400" cy="2069045"/>
          </a:xfrm>
        </p:spPr>
        <p:txBody>
          <a:bodyPr>
            <a:normAutofit/>
          </a:bodyPr>
          <a:lstStyle>
            <a:lvl1pPr>
              <a:defRPr sz="1600">
                <a:solidFill>
                  <a:schemeClr val="bg1">
                    <a:lumMod val="95000"/>
                  </a:schemeClr>
                </a:solidFill>
              </a:defRPr>
            </a:lvl1pPr>
            <a:lvl2pPr>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B94737A9-C5EF-4A43-ABF7-B71B8EC195E1}"/>
              </a:ext>
            </a:extLst>
          </p:cNvPr>
          <p:cNvSpPr/>
          <p:nvPr userDrawn="1"/>
        </p:nvSpPr>
        <p:spPr>
          <a:xfrm>
            <a:off x="838200" y="3630905"/>
            <a:ext cx="3200400"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Text Placeholder 14">
            <a:extLst>
              <a:ext uri="{FF2B5EF4-FFF2-40B4-BE49-F238E27FC236}">
                <a16:creationId xmlns:a16="http://schemas.microsoft.com/office/drawing/2014/main" id="{0E308ED6-9E32-491D-8B32-F50B2847887D}"/>
              </a:ext>
            </a:extLst>
          </p:cNvPr>
          <p:cNvSpPr>
            <a:spLocks noGrp="1"/>
          </p:cNvSpPr>
          <p:nvPr>
            <p:ph type="body" sz="quarter" idx="16"/>
          </p:nvPr>
        </p:nvSpPr>
        <p:spPr>
          <a:xfrm>
            <a:off x="838200" y="3841876"/>
            <a:ext cx="3200400" cy="2069045"/>
          </a:xfrm>
        </p:spPr>
        <p:txBody>
          <a:bodyPr>
            <a:normAutofit/>
          </a:bodyPr>
          <a:lstStyle>
            <a:lvl1pPr>
              <a:defRPr sz="1600">
                <a:solidFill>
                  <a:schemeClr val="bg1">
                    <a:lumMod val="95000"/>
                  </a:schemeClr>
                </a:solidFill>
              </a:defRPr>
            </a:lvl1pPr>
            <a:lvl2pPr>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8F0308E4-100F-4EE7-B336-7BCD3B4BC50E}"/>
              </a:ext>
            </a:extLst>
          </p:cNvPr>
          <p:cNvSpPr/>
          <p:nvPr userDrawn="1"/>
        </p:nvSpPr>
        <p:spPr>
          <a:xfrm>
            <a:off x="4495800" y="3630905"/>
            <a:ext cx="3200400"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81DE40C2-D554-4378-9A13-DD982AA9E4C5}"/>
              </a:ext>
            </a:extLst>
          </p:cNvPr>
          <p:cNvSpPr/>
          <p:nvPr userDrawn="1"/>
        </p:nvSpPr>
        <p:spPr>
          <a:xfrm>
            <a:off x="8153400" y="3630905"/>
            <a:ext cx="3200400" cy="45719"/>
          </a:xfrm>
          <a:prstGeom prst="rect">
            <a:avLst/>
          </a:prstGeom>
          <a:solidFill>
            <a:srgbClr val="00A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Text Placeholder 14">
            <a:extLst>
              <a:ext uri="{FF2B5EF4-FFF2-40B4-BE49-F238E27FC236}">
                <a16:creationId xmlns:a16="http://schemas.microsoft.com/office/drawing/2014/main" id="{A9D40A93-8313-4F35-A82E-CC70F12CDA40}"/>
              </a:ext>
            </a:extLst>
          </p:cNvPr>
          <p:cNvSpPr>
            <a:spLocks noGrp="1"/>
          </p:cNvSpPr>
          <p:nvPr>
            <p:ph type="body" sz="quarter" idx="17"/>
          </p:nvPr>
        </p:nvSpPr>
        <p:spPr>
          <a:xfrm>
            <a:off x="4495800" y="3841876"/>
            <a:ext cx="3200400" cy="2069045"/>
          </a:xfrm>
        </p:spPr>
        <p:txBody>
          <a:bodyPr>
            <a:normAutofit/>
          </a:bodyPr>
          <a:lstStyle>
            <a:lvl1pPr>
              <a:defRPr sz="1600">
                <a:solidFill>
                  <a:schemeClr val="bg1">
                    <a:lumMod val="95000"/>
                  </a:schemeClr>
                </a:solidFill>
              </a:defRPr>
            </a:lvl1pPr>
            <a:lvl2pPr>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4">
            <a:extLst>
              <a:ext uri="{FF2B5EF4-FFF2-40B4-BE49-F238E27FC236}">
                <a16:creationId xmlns:a16="http://schemas.microsoft.com/office/drawing/2014/main" id="{E88C749C-CFEA-4031-AD67-2A287A2FA597}"/>
              </a:ext>
            </a:extLst>
          </p:cNvPr>
          <p:cNvSpPr>
            <a:spLocks noGrp="1"/>
          </p:cNvSpPr>
          <p:nvPr>
            <p:ph type="body" sz="quarter" idx="18"/>
          </p:nvPr>
        </p:nvSpPr>
        <p:spPr>
          <a:xfrm>
            <a:off x="8153400" y="3841876"/>
            <a:ext cx="3200400" cy="2069045"/>
          </a:xfrm>
        </p:spPr>
        <p:txBody>
          <a:bodyPr>
            <a:normAutofit/>
          </a:bodyPr>
          <a:lstStyle>
            <a:lvl1pPr>
              <a:defRPr sz="1600">
                <a:solidFill>
                  <a:schemeClr val="bg1">
                    <a:lumMod val="95000"/>
                  </a:schemeClr>
                </a:solidFill>
              </a:defRPr>
            </a:lvl1pPr>
            <a:lvl2pPr>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a:extLst>
              <a:ext uri="{FF2B5EF4-FFF2-40B4-BE49-F238E27FC236}">
                <a16:creationId xmlns:a16="http://schemas.microsoft.com/office/drawing/2014/main" id="{32875F96-329B-480D-ABAE-04DFC731E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2630" y="6331252"/>
            <a:ext cx="921070" cy="302954"/>
          </a:xfrm>
          <a:prstGeom prst="rect">
            <a:avLst/>
          </a:prstGeom>
        </p:spPr>
      </p:pic>
      <p:sp>
        <p:nvSpPr>
          <p:cNvPr id="24" name="Text Placeholder 1">
            <a:extLst>
              <a:ext uri="{FF2B5EF4-FFF2-40B4-BE49-F238E27FC236}">
                <a16:creationId xmlns:a16="http://schemas.microsoft.com/office/drawing/2014/main" id="{46F93B9D-F387-42D2-A7F3-CB33D35E0C34}"/>
              </a:ext>
            </a:extLst>
          </p:cNvPr>
          <p:cNvSpPr>
            <a:spLocks noGrp="1"/>
          </p:cNvSpPr>
          <p:nvPr>
            <p:ph type="body" sz="quarter" idx="19"/>
          </p:nvPr>
        </p:nvSpPr>
        <p:spPr>
          <a:xfrm>
            <a:off x="818966" y="393405"/>
            <a:ext cx="10547240" cy="453611"/>
          </a:xfrm>
        </p:spPr>
        <p:txBody>
          <a:bodyPr anchor="ctr">
            <a:normAutofit/>
          </a:bodyPr>
          <a:lstStyle>
            <a:lvl1pPr marL="0" indent="0">
              <a:buNone/>
              <a:defRPr sz="2400">
                <a:solidFill>
                  <a:schemeClr val="bg1"/>
                </a:solidFill>
              </a:defRPr>
            </a:lvl1pPr>
          </a:lstStyle>
          <a:p>
            <a:pPr lvl="0"/>
            <a:r>
              <a:rPr lang="en-US"/>
              <a:t>Edit Master text styles</a:t>
            </a:r>
          </a:p>
        </p:txBody>
      </p:sp>
    </p:spTree>
    <p:extLst>
      <p:ext uri="{BB962C8B-B14F-4D97-AF65-F5344CB8AC3E}">
        <p14:creationId xmlns:p14="http://schemas.microsoft.com/office/powerpoint/2010/main" val="2147404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15" name="Picture 14" descr="A group of clouds in the sky&#10;&#10;Description generated with very high confidence">
            <a:extLst>
              <a:ext uri="{FF2B5EF4-FFF2-40B4-BE49-F238E27FC236}">
                <a16:creationId xmlns:a16="http://schemas.microsoft.com/office/drawing/2014/main" id="{8CB15897-3A72-447A-AD72-0B292E75E1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46" b="27665"/>
          <a:stretch/>
        </p:blipFill>
        <p:spPr>
          <a:xfrm>
            <a:off x="0" y="0"/>
            <a:ext cx="12192000" cy="5345458"/>
          </a:xfrm>
          <a:prstGeom prst="rect">
            <a:avLst/>
          </a:prstGeom>
        </p:spPr>
      </p:pic>
      <p:sp>
        <p:nvSpPr>
          <p:cNvPr id="24" name="object 3">
            <a:extLst>
              <a:ext uri="{FF2B5EF4-FFF2-40B4-BE49-F238E27FC236}">
                <a16:creationId xmlns:a16="http://schemas.microsoft.com/office/drawing/2014/main" id="{909A1FF1-430E-4835-B220-3E8FF7DA8335}"/>
              </a:ext>
            </a:extLst>
          </p:cNvPr>
          <p:cNvSpPr/>
          <p:nvPr userDrawn="1"/>
        </p:nvSpPr>
        <p:spPr>
          <a:xfrm>
            <a:off x="0" y="0"/>
            <a:ext cx="12192000" cy="5345458"/>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grpSp>
        <p:nvGrpSpPr>
          <p:cNvPr id="30" name="Group 29">
            <a:extLst>
              <a:ext uri="{FF2B5EF4-FFF2-40B4-BE49-F238E27FC236}">
                <a16:creationId xmlns:a16="http://schemas.microsoft.com/office/drawing/2014/main" id="{7324D72B-DFB1-4CE4-8AF9-3ADE1F490C5D}"/>
              </a:ext>
            </a:extLst>
          </p:cNvPr>
          <p:cNvGrpSpPr/>
          <p:nvPr userDrawn="1"/>
        </p:nvGrpSpPr>
        <p:grpSpPr>
          <a:xfrm>
            <a:off x="1257717" y="5832767"/>
            <a:ext cx="1690618" cy="560162"/>
            <a:chOff x="4510999" y="2331718"/>
            <a:chExt cx="3125078" cy="1035448"/>
          </a:xfrm>
        </p:grpSpPr>
        <p:sp>
          <p:nvSpPr>
            <p:cNvPr id="25" name="object 2">
              <a:extLst>
                <a:ext uri="{FF2B5EF4-FFF2-40B4-BE49-F238E27FC236}">
                  <a16:creationId xmlns:a16="http://schemas.microsoft.com/office/drawing/2014/main" id="{256133D3-BDBD-4BF7-AEE8-7CFF5BAF1C03}"/>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3">
              <a:extLst>
                <a:ext uri="{FF2B5EF4-FFF2-40B4-BE49-F238E27FC236}">
                  <a16:creationId xmlns:a16="http://schemas.microsoft.com/office/drawing/2014/main" id="{D444ED18-95A9-48B4-8484-8AD18C67090E}"/>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4">
              <a:extLst>
                <a:ext uri="{FF2B5EF4-FFF2-40B4-BE49-F238E27FC236}">
                  <a16:creationId xmlns:a16="http://schemas.microsoft.com/office/drawing/2014/main" id="{88FA0812-5E4E-4573-9D32-5F54B9332ECD}"/>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5">
              <a:extLst>
                <a:ext uri="{FF2B5EF4-FFF2-40B4-BE49-F238E27FC236}">
                  <a16:creationId xmlns:a16="http://schemas.microsoft.com/office/drawing/2014/main" id="{70DA12F6-3A9A-4CED-B5D3-FB03D0DE11AA}"/>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9" name="object 6">
              <a:extLst>
                <a:ext uri="{FF2B5EF4-FFF2-40B4-BE49-F238E27FC236}">
                  <a16:creationId xmlns:a16="http://schemas.microsoft.com/office/drawing/2014/main" id="{6A917354-52E4-4BB1-894C-FBD2D9788423}"/>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20" name="Text Placeholder 19">
            <a:extLst>
              <a:ext uri="{FF2B5EF4-FFF2-40B4-BE49-F238E27FC236}">
                <a16:creationId xmlns:a16="http://schemas.microsoft.com/office/drawing/2014/main" id="{11FC774C-CAED-48DC-A460-E3F046EB4456}"/>
              </a:ext>
            </a:extLst>
          </p:cNvPr>
          <p:cNvSpPr>
            <a:spLocks noGrp="1"/>
          </p:cNvSpPr>
          <p:nvPr>
            <p:ph type="body" sz="quarter" idx="10" hasCustomPrompt="1"/>
          </p:nvPr>
        </p:nvSpPr>
        <p:spPr>
          <a:xfrm>
            <a:off x="1257717" y="1133475"/>
            <a:ext cx="6400383" cy="914400"/>
          </a:xfrm>
          <a:noFill/>
        </p:spPr>
        <p:txBody>
          <a:bodyP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ENTER PRESENTATION TITLE</a:t>
            </a:r>
          </a:p>
        </p:txBody>
      </p:sp>
      <p:sp>
        <p:nvSpPr>
          <p:cNvPr id="32" name="Text Placeholder 31">
            <a:extLst>
              <a:ext uri="{FF2B5EF4-FFF2-40B4-BE49-F238E27FC236}">
                <a16:creationId xmlns:a16="http://schemas.microsoft.com/office/drawing/2014/main" id="{75002C22-2BDB-4341-A831-6C8F665C2394}"/>
              </a:ext>
            </a:extLst>
          </p:cNvPr>
          <p:cNvSpPr>
            <a:spLocks noGrp="1"/>
          </p:cNvSpPr>
          <p:nvPr>
            <p:ph type="body" sz="quarter" idx="13" hasCustomPrompt="1"/>
          </p:nvPr>
        </p:nvSpPr>
        <p:spPr>
          <a:xfrm>
            <a:off x="1304924" y="3543300"/>
            <a:ext cx="6353175" cy="676275"/>
          </a:xfrm>
        </p:spPr>
        <p:txBody>
          <a:bodyPr>
            <a:noAutofit/>
          </a:bodyPr>
          <a:lstStyle>
            <a:lvl1pPr marL="0" indent="0">
              <a:buNone/>
              <a:defRPr>
                <a:solidFill>
                  <a:schemeClr val="bg1"/>
                </a:solidFill>
              </a:defRPr>
            </a:lvl1pPr>
          </a:lstStyle>
          <a:p>
            <a:pPr lvl="0"/>
            <a:r>
              <a:rPr lang="en-US"/>
              <a:t>ENTER SUBHEADER</a:t>
            </a:r>
          </a:p>
        </p:txBody>
      </p:sp>
    </p:spTree>
    <p:extLst>
      <p:ext uri="{BB962C8B-B14F-4D97-AF65-F5344CB8AC3E}">
        <p14:creationId xmlns:p14="http://schemas.microsoft.com/office/powerpoint/2010/main" val="2502962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6 Columns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9" name="Rectangle 8">
            <a:extLst>
              <a:ext uri="{FF2B5EF4-FFF2-40B4-BE49-F238E27FC236}">
                <a16:creationId xmlns:a16="http://schemas.microsoft.com/office/drawing/2014/main" id="{69F04D40-6307-403D-9237-EFDCC7354562}"/>
              </a:ext>
            </a:extLst>
          </p:cNvPr>
          <p:cNvSpPr/>
          <p:nvPr userDrawn="1"/>
        </p:nvSpPr>
        <p:spPr>
          <a:xfrm>
            <a:off x="838200" y="904248"/>
            <a:ext cx="3200400"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Text Placeholder 14">
            <a:extLst>
              <a:ext uri="{FF2B5EF4-FFF2-40B4-BE49-F238E27FC236}">
                <a16:creationId xmlns:a16="http://schemas.microsoft.com/office/drawing/2014/main" id="{8D0DA5F8-0B8E-478B-BB7C-6C0093E6DE57}"/>
              </a:ext>
            </a:extLst>
          </p:cNvPr>
          <p:cNvSpPr>
            <a:spLocks noGrp="1"/>
          </p:cNvSpPr>
          <p:nvPr>
            <p:ph type="body" sz="quarter" idx="13"/>
          </p:nvPr>
        </p:nvSpPr>
        <p:spPr>
          <a:xfrm>
            <a:off x="838200" y="1115219"/>
            <a:ext cx="3200400" cy="2069045"/>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881FEB13-2E73-4B2C-8494-248F7F8F3B23}"/>
              </a:ext>
            </a:extLst>
          </p:cNvPr>
          <p:cNvSpPr/>
          <p:nvPr userDrawn="1"/>
        </p:nvSpPr>
        <p:spPr>
          <a:xfrm>
            <a:off x="4495800" y="904248"/>
            <a:ext cx="3200400"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extLst>
              <a:ext uri="{FF2B5EF4-FFF2-40B4-BE49-F238E27FC236}">
                <a16:creationId xmlns:a16="http://schemas.microsoft.com/office/drawing/2014/main" id="{DE6699F3-04F5-447B-AA5E-3347AE56590B}"/>
              </a:ext>
            </a:extLst>
          </p:cNvPr>
          <p:cNvSpPr/>
          <p:nvPr userDrawn="1"/>
        </p:nvSpPr>
        <p:spPr>
          <a:xfrm>
            <a:off x="8153400" y="904248"/>
            <a:ext cx="3200400"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Text Placeholder 14">
            <a:extLst>
              <a:ext uri="{FF2B5EF4-FFF2-40B4-BE49-F238E27FC236}">
                <a16:creationId xmlns:a16="http://schemas.microsoft.com/office/drawing/2014/main" id="{BB88E00A-BCAE-49E2-8C78-27660336D044}"/>
              </a:ext>
            </a:extLst>
          </p:cNvPr>
          <p:cNvSpPr>
            <a:spLocks noGrp="1"/>
          </p:cNvSpPr>
          <p:nvPr>
            <p:ph type="body" sz="quarter" idx="14"/>
          </p:nvPr>
        </p:nvSpPr>
        <p:spPr>
          <a:xfrm>
            <a:off x="4495800" y="1115219"/>
            <a:ext cx="3200400" cy="2069045"/>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FE46286-4362-4D4B-9C3D-7B8F8EE5ACA3}"/>
              </a:ext>
            </a:extLst>
          </p:cNvPr>
          <p:cNvSpPr>
            <a:spLocks noGrp="1"/>
          </p:cNvSpPr>
          <p:nvPr>
            <p:ph type="body" sz="quarter" idx="15"/>
          </p:nvPr>
        </p:nvSpPr>
        <p:spPr>
          <a:xfrm>
            <a:off x="8153400" y="1115219"/>
            <a:ext cx="3200400" cy="2069045"/>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B94737A9-C5EF-4A43-ABF7-B71B8EC195E1}"/>
              </a:ext>
            </a:extLst>
          </p:cNvPr>
          <p:cNvSpPr/>
          <p:nvPr userDrawn="1"/>
        </p:nvSpPr>
        <p:spPr>
          <a:xfrm>
            <a:off x="838200" y="3630905"/>
            <a:ext cx="3200400"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Text Placeholder 14">
            <a:extLst>
              <a:ext uri="{FF2B5EF4-FFF2-40B4-BE49-F238E27FC236}">
                <a16:creationId xmlns:a16="http://schemas.microsoft.com/office/drawing/2014/main" id="{0E308ED6-9E32-491D-8B32-F50B2847887D}"/>
              </a:ext>
            </a:extLst>
          </p:cNvPr>
          <p:cNvSpPr>
            <a:spLocks noGrp="1"/>
          </p:cNvSpPr>
          <p:nvPr>
            <p:ph type="body" sz="quarter" idx="16"/>
          </p:nvPr>
        </p:nvSpPr>
        <p:spPr>
          <a:xfrm>
            <a:off x="838200" y="3841876"/>
            <a:ext cx="3200400" cy="2069045"/>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8F0308E4-100F-4EE7-B336-7BCD3B4BC50E}"/>
              </a:ext>
            </a:extLst>
          </p:cNvPr>
          <p:cNvSpPr/>
          <p:nvPr userDrawn="1"/>
        </p:nvSpPr>
        <p:spPr>
          <a:xfrm>
            <a:off x="4495800" y="3630905"/>
            <a:ext cx="3200400"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81DE40C2-D554-4378-9A13-DD982AA9E4C5}"/>
              </a:ext>
            </a:extLst>
          </p:cNvPr>
          <p:cNvSpPr/>
          <p:nvPr userDrawn="1"/>
        </p:nvSpPr>
        <p:spPr>
          <a:xfrm>
            <a:off x="8153400" y="3630905"/>
            <a:ext cx="3200400" cy="45719"/>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Text Placeholder 14">
            <a:extLst>
              <a:ext uri="{FF2B5EF4-FFF2-40B4-BE49-F238E27FC236}">
                <a16:creationId xmlns:a16="http://schemas.microsoft.com/office/drawing/2014/main" id="{A9D40A93-8313-4F35-A82E-CC70F12CDA40}"/>
              </a:ext>
            </a:extLst>
          </p:cNvPr>
          <p:cNvSpPr>
            <a:spLocks noGrp="1"/>
          </p:cNvSpPr>
          <p:nvPr>
            <p:ph type="body" sz="quarter" idx="17"/>
          </p:nvPr>
        </p:nvSpPr>
        <p:spPr>
          <a:xfrm>
            <a:off x="4495800" y="3841876"/>
            <a:ext cx="3200400" cy="2069045"/>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4">
            <a:extLst>
              <a:ext uri="{FF2B5EF4-FFF2-40B4-BE49-F238E27FC236}">
                <a16:creationId xmlns:a16="http://schemas.microsoft.com/office/drawing/2014/main" id="{E88C749C-CFEA-4031-AD67-2A287A2FA597}"/>
              </a:ext>
            </a:extLst>
          </p:cNvPr>
          <p:cNvSpPr>
            <a:spLocks noGrp="1"/>
          </p:cNvSpPr>
          <p:nvPr>
            <p:ph type="body" sz="quarter" idx="18"/>
          </p:nvPr>
        </p:nvSpPr>
        <p:spPr>
          <a:xfrm>
            <a:off x="8153400" y="3841876"/>
            <a:ext cx="3200400" cy="2069045"/>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5" name="Group 34">
            <a:extLst>
              <a:ext uri="{FF2B5EF4-FFF2-40B4-BE49-F238E27FC236}">
                <a16:creationId xmlns:a16="http://schemas.microsoft.com/office/drawing/2014/main" id="{E4891BA8-5316-40C7-BA52-19E7F5A8A31C}"/>
              </a:ext>
            </a:extLst>
          </p:cNvPr>
          <p:cNvGrpSpPr/>
          <p:nvPr userDrawn="1"/>
        </p:nvGrpSpPr>
        <p:grpSpPr>
          <a:xfrm>
            <a:off x="10904282" y="6347008"/>
            <a:ext cx="925768" cy="281729"/>
            <a:chOff x="4510999" y="2331718"/>
            <a:chExt cx="3125078" cy="1035448"/>
          </a:xfrm>
        </p:grpSpPr>
        <p:sp>
          <p:nvSpPr>
            <p:cNvPr id="36" name="object 2">
              <a:extLst>
                <a:ext uri="{FF2B5EF4-FFF2-40B4-BE49-F238E27FC236}">
                  <a16:creationId xmlns:a16="http://schemas.microsoft.com/office/drawing/2014/main" id="{67D9BBE6-D605-45A8-B00E-088E9C9E624F}"/>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7" name="object 3">
              <a:extLst>
                <a:ext uri="{FF2B5EF4-FFF2-40B4-BE49-F238E27FC236}">
                  <a16:creationId xmlns:a16="http://schemas.microsoft.com/office/drawing/2014/main" id="{5F9F5861-1356-4236-B391-418B64402F72}"/>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8" name="object 4">
              <a:extLst>
                <a:ext uri="{FF2B5EF4-FFF2-40B4-BE49-F238E27FC236}">
                  <a16:creationId xmlns:a16="http://schemas.microsoft.com/office/drawing/2014/main" id="{F96B7545-DE86-4945-BFD5-527460E0C102}"/>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39" name="object 5">
              <a:extLst>
                <a:ext uri="{FF2B5EF4-FFF2-40B4-BE49-F238E27FC236}">
                  <a16:creationId xmlns:a16="http://schemas.microsoft.com/office/drawing/2014/main" id="{BA29A51B-C2E9-43F9-B0B5-18D385B83405}"/>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40" name="object 6">
              <a:extLst>
                <a:ext uri="{FF2B5EF4-FFF2-40B4-BE49-F238E27FC236}">
                  <a16:creationId xmlns:a16="http://schemas.microsoft.com/office/drawing/2014/main" id="{1D73E8BB-9A1E-4A62-A5DF-E3B76BC4C32E}"/>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23" name="Text Placeholder 1">
            <a:extLst>
              <a:ext uri="{FF2B5EF4-FFF2-40B4-BE49-F238E27FC236}">
                <a16:creationId xmlns:a16="http://schemas.microsoft.com/office/drawing/2014/main" id="{C431915A-B144-4081-837E-173D0ACF2018}"/>
              </a:ext>
            </a:extLst>
          </p:cNvPr>
          <p:cNvSpPr>
            <a:spLocks noGrp="1"/>
          </p:cNvSpPr>
          <p:nvPr>
            <p:ph type="body" sz="quarter" idx="19"/>
          </p:nvPr>
        </p:nvSpPr>
        <p:spPr>
          <a:xfrm>
            <a:off x="818966" y="393405"/>
            <a:ext cx="10547240" cy="453611"/>
          </a:xfrm>
        </p:spPr>
        <p:txBody>
          <a:bodyPr anchor="ctr">
            <a:normAutofit/>
          </a:bodyPr>
          <a:lstStyle>
            <a:lvl1pPr marL="0" indent="0">
              <a:buNone/>
              <a:defRPr sz="2400">
                <a:solidFill>
                  <a:schemeClr val="bg2">
                    <a:lumMod val="50000"/>
                  </a:schemeClr>
                </a:solidFill>
              </a:defRPr>
            </a:lvl1pPr>
          </a:lstStyle>
          <a:p>
            <a:pPr lvl="0"/>
            <a:r>
              <a:rPr lang="en-US"/>
              <a:t>Edit Master text styles</a:t>
            </a:r>
          </a:p>
        </p:txBody>
      </p:sp>
    </p:spTree>
    <p:extLst>
      <p:ext uri="{BB962C8B-B14F-4D97-AF65-F5344CB8AC3E}">
        <p14:creationId xmlns:p14="http://schemas.microsoft.com/office/powerpoint/2010/main" val="3936978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List 1">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856A391-734D-420D-B2D0-035592258C5B}"/>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549C"/>
          </a:solidFill>
        </p:spPr>
        <p:txBody>
          <a:bodyPr wrap="square" lIns="0" tIns="0" rIns="0" bIns="0" rtlCol="0"/>
          <a:lstStyle/>
          <a:p>
            <a:endParaRPr>
              <a:latin typeface="Arial" panose="020B0604020202020204" pitchFamily="34" charset="0"/>
            </a:endParaRPr>
          </a:p>
        </p:txBody>
      </p:sp>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rgbClr val="00ABC5"/>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8" name="Text Placeholder 7">
            <a:extLst>
              <a:ext uri="{FF2B5EF4-FFF2-40B4-BE49-F238E27FC236}">
                <a16:creationId xmlns:a16="http://schemas.microsoft.com/office/drawing/2014/main" id="{098ADEC4-2958-4F3B-884A-D8690C6D649E}"/>
              </a:ext>
            </a:extLst>
          </p:cNvPr>
          <p:cNvSpPr>
            <a:spLocks noGrp="1"/>
          </p:cNvSpPr>
          <p:nvPr>
            <p:ph type="body" sz="quarter" idx="13" hasCustomPrompt="1"/>
          </p:nvPr>
        </p:nvSpPr>
        <p:spPr>
          <a:xfrm>
            <a:off x="838200" y="2219325"/>
            <a:ext cx="3200400" cy="547842"/>
          </a:xfrm>
        </p:spPr>
        <p:txBody>
          <a:bodyPr>
            <a:spAutoFit/>
          </a:bodyPr>
          <a:lstStyle>
            <a:lvl1pPr marL="0" indent="0">
              <a:buNone/>
              <a:defRPr sz="3200">
                <a:solidFill>
                  <a:schemeClr val="bg1"/>
                </a:solidFill>
              </a:defRPr>
            </a:lvl1pPr>
          </a:lstStyle>
          <a:p>
            <a:pPr lvl="0"/>
            <a:r>
              <a:rPr lang="en-US"/>
              <a:t>BULLETED LIST</a:t>
            </a:r>
          </a:p>
        </p:txBody>
      </p:sp>
      <p:sp>
        <p:nvSpPr>
          <p:cNvPr id="14" name="Rectangle 13">
            <a:extLst>
              <a:ext uri="{FF2B5EF4-FFF2-40B4-BE49-F238E27FC236}">
                <a16:creationId xmlns:a16="http://schemas.microsoft.com/office/drawing/2014/main" id="{71CECB28-83C1-4AFB-88C2-CF1A6190CB9F}"/>
              </a:ext>
            </a:extLst>
          </p:cNvPr>
          <p:cNvSpPr/>
          <p:nvPr userDrawn="1"/>
        </p:nvSpPr>
        <p:spPr>
          <a:xfrm>
            <a:off x="914400" y="1781176"/>
            <a:ext cx="3124200" cy="66674"/>
          </a:xfrm>
          <a:prstGeom prst="rect">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Text Placeholder 6">
            <a:extLst>
              <a:ext uri="{FF2B5EF4-FFF2-40B4-BE49-F238E27FC236}">
                <a16:creationId xmlns:a16="http://schemas.microsoft.com/office/drawing/2014/main" id="{502F4862-9319-45AC-A163-D193B6488215}"/>
              </a:ext>
            </a:extLst>
          </p:cNvPr>
          <p:cNvSpPr>
            <a:spLocks noGrp="1"/>
          </p:cNvSpPr>
          <p:nvPr>
            <p:ph type="body" sz="quarter" idx="14"/>
          </p:nvPr>
        </p:nvSpPr>
        <p:spPr>
          <a:xfrm>
            <a:off x="4981575" y="1366838"/>
            <a:ext cx="6162675" cy="4335462"/>
          </a:xfrm>
        </p:spPr>
        <p:txBody>
          <a:bodyPr>
            <a:normAutofit/>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EDCE867-5D96-44F0-AA0E-FBA639E63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2630" y="6331252"/>
            <a:ext cx="921070" cy="302954"/>
          </a:xfrm>
          <a:prstGeom prst="rect">
            <a:avLst/>
          </a:prstGeom>
        </p:spPr>
      </p:pic>
    </p:spTree>
    <p:extLst>
      <p:ext uri="{BB962C8B-B14F-4D97-AF65-F5344CB8AC3E}">
        <p14:creationId xmlns:p14="http://schemas.microsoft.com/office/powerpoint/2010/main" val="2567502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ullet List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8" name="Text Placeholder 7">
            <a:extLst>
              <a:ext uri="{FF2B5EF4-FFF2-40B4-BE49-F238E27FC236}">
                <a16:creationId xmlns:a16="http://schemas.microsoft.com/office/drawing/2014/main" id="{098ADEC4-2958-4F3B-884A-D8690C6D649E}"/>
              </a:ext>
            </a:extLst>
          </p:cNvPr>
          <p:cNvSpPr>
            <a:spLocks noGrp="1"/>
          </p:cNvSpPr>
          <p:nvPr>
            <p:ph type="body" sz="quarter" idx="13" hasCustomPrompt="1"/>
          </p:nvPr>
        </p:nvSpPr>
        <p:spPr>
          <a:xfrm>
            <a:off x="838200" y="2219325"/>
            <a:ext cx="3200400" cy="547842"/>
          </a:xfrm>
        </p:spPr>
        <p:txBody>
          <a:bodyPr>
            <a:spAutoFit/>
          </a:bodyPr>
          <a:lstStyle>
            <a:lvl1pPr marL="0" indent="0">
              <a:buNone/>
              <a:defRPr sz="3200">
                <a:solidFill>
                  <a:schemeClr val="tx1">
                    <a:lumMod val="65000"/>
                    <a:lumOff val="35000"/>
                  </a:schemeClr>
                </a:solidFill>
              </a:defRPr>
            </a:lvl1pPr>
          </a:lstStyle>
          <a:p>
            <a:pPr lvl="0"/>
            <a:r>
              <a:rPr lang="en-US"/>
              <a:t>BULLETED LIST</a:t>
            </a:r>
          </a:p>
        </p:txBody>
      </p:sp>
      <p:sp>
        <p:nvSpPr>
          <p:cNvPr id="14" name="Rectangle 13">
            <a:extLst>
              <a:ext uri="{FF2B5EF4-FFF2-40B4-BE49-F238E27FC236}">
                <a16:creationId xmlns:a16="http://schemas.microsoft.com/office/drawing/2014/main" id="{71CECB28-83C1-4AFB-88C2-CF1A6190CB9F}"/>
              </a:ext>
            </a:extLst>
          </p:cNvPr>
          <p:cNvSpPr/>
          <p:nvPr userDrawn="1"/>
        </p:nvSpPr>
        <p:spPr>
          <a:xfrm>
            <a:off x="914400" y="1781176"/>
            <a:ext cx="3124200" cy="66674"/>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Text Placeholder 6">
            <a:extLst>
              <a:ext uri="{FF2B5EF4-FFF2-40B4-BE49-F238E27FC236}">
                <a16:creationId xmlns:a16="http://schemas.microsoft.com/office/drawing/2014/main" id="{502F4862-9319-45AC-A163-D193B6488215}"/>
              </a:ext>
            </a:extLst>
          </p:cNvPr>
          <p:cNvSpPr>
            <a:spLocks noGrp="1"/>
          </p:cNvSpPr>
          <p:nvPr>
            <p:ph type="body" sz="quarter" idx="14"/>
          </p:nvPr>
        </p:nvSpPr>
        <p:spPr>
          <a:xfrm>
            <a:off x="4981575" y="1366838"/>
            <a:ext cx="6162675" cy="4335462"/>
          </a:xfrm>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89DCBCA1-A361-44D9-9524-8B5C0A572274}"/>
              </a:ext>
            </a:extLst>
          </p:cNvPr>
          <p:cNvGrpSpPr/>
          <p:nvPr userDrawn="1"/>
        </p:nvGrpSpPr>
        <p:grpSpPr>
          <a:xfrm>
            <a:off x="10904282" y="6347008"/>
            <a:ext cx="925768" cy="281729"/>
            <a:chOff x="4510999" y="2331718"/>
            <a:chExt cx="3125078" cy="1035448"/>
          </a:xfrm>
        </p:grpSpPr>
        <p:sp>
          <p:nvSpPr>
            <p:cNvPr id="23" name="object 2">
              <a:extLst>
                <a:ext uri="{FF2B5EF4-FFF2-40B4-BE49-F238E27FC236}">
                  <a16:creationId xmlns:a16="http://schemas.microsoft.com/office/drawing/2014/main" id="{F51E3C1E-CA1C-41CB-910E-9584629A9762}"/>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4" name="object 3">
              <a:extLst>
                <a:ext uri="{FF2B5EF4-FFF2-40B4-BE49-F238E27FC236}">
                  <a16:creationId xmlns:a16="http://schemas.microsoft.com/office/drawing/2014/main" id="{EE245332-341C-4B74-BC6E-C983338D53DE}"/>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5" name="object 4">
              <a:extLst>
                <a:ext uri="{FF2B5EF4-FFF2-40B4-BE49-F238E27FC236}">
                  <a16:creationId xmlns:a16="http://schemas.microsoft.com/office/drawing/2014/main" id="{2D299CD8-F3DB-4F45-A488-6C62E9456248}"/>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5">
              <a:extLst>
                <a:ext uri="{FF2B5EF4-FFF2-40B4-BE49-F238E27FC236}">
                  <a16:creationId xmlns:a16="http://schemas.microsoft.com/office/drawing/2014/main" id="{AA9C8CC4-6E87-41D1-8D14-3FFFC55FB61D}"/>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6">
              <a:extLst>
                <a:ext uri="{FF2B5EF4-FFF2-40B4-BE49-F238E27FC236}">
                  <a16:creationId xmlns:a16="http://schemas.microsoft.com/office/drawing/2014/main" id="{C8B5572C-E4F7-4D14-9066-48A606C1CEAB}"/>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Tree>
    <p:extLst>
      <p:ext uri="{BB962C8B-B14F-4D97-AF65-F5344CB8AC3E}">
        <p14:creationId xmlns:p14="http://schemas.microsoft.com/office/powerpoint/2010/main" val="3865482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ullet List 1">
    <p:spTree>
      <p:nvGrpSpPr>
        <p:cNvPr id="1" name=""/>
        <p:cNvGrpSpPr/>
        <p:nvPr/>
      </p:nvGrpSpPr>
      <p:grpSpPr>
        <a:xfrm>
          <a:off x="0" y="0"/>
          <a:ext cx="0" cy="0"/>
          <a:chOff x="0" y="0"/>
          <a:chExt cx="0" cy="0"/>
        </a:xfrm>
      </p:grpSpPr>
      <p:pic>
        <p:nvPicPr>
          <p:cNvPr id="6" name="Picture 5" descr="A sunset in the background&#10;&#10;Description generated with very high confidence">
            <a:extLst>
              <a:ext uri="{FF2B5EF4-FFF2-40B4-BE49-F238E27FC236}">
                <a16:creationId xmlns:a16="http://schemas.microsoft.com/office/drawing/2014/main" id="{CAB3533F-963A-4654-AD29-E52337716C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89" b="1777"/>
          <a:stretch/>
        </p:blipFill>
        <p:spPr>
          <a:xfrm>
            <a:off x="0" y="-1"/>
            <a:ext cx="12192000" cy="6858001"/>
          </a:xfrm>
          <a:prstGeom prst="rect">
            <a:avLst/>
          </a:prstGeom>
        </p:spPr>
      </p:pic>
      <p:sp>
        <p:nvSpPr>
          <p:cNvPr id="10" name="object 3">
            <a:extLst>
              <a:ext uri="{FF2B5EF4-FFF2-40B4-BE49-F238E27FC236}">
                <a16:creationId xmlns:a16="http://schemas.microsoft.com/office/drawing/2014/main" id="{3CDEB955-0697-4AE6-A722-ECA065364B1E}"/>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pic>
        <p:nvPicPr>
          <p:cNvPr id="11" name="Picture 10">
            <a:extLst>
              <a:ext uri="{FF2B5EF4-FFF2-40B4-BE49-F238E27FC236}">
                <a16:creationId xmlns:a16="http://schemas.microsoft.com/office/drawing/2014/main" id="{6136497B-B75F-434E-8CF4-625E138B0D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1427" y="2569028"/>
            <a:ext cx="5229146" cy="1719942"/>
          </a:xfrm>
          <a:prstGeom prst="rect">
            <a:avLst/>
          </a:prstGeom>
        </p:spPr>
      </p:pic>
    </p:spTree>
    <p:extLst>
      <p:ext uri="{BB962C8B-B14F-4D97-AF65-F5344CB8AC3E}">
        <p14:creationId xmlns:p14="http://schemas.microsoft.com/office/powerpoint/2010/main" val="4261281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ullet Lis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36497B-B75F-434E-8CF4-625E138B0D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1427" y="2569028"/>
            <a:ext cx="5229146" cy="1719942"/>
          </a:xfrm>
          <a:prstGeom prst="rect">
            <a:avLst/>
          </a:prstGeom>
        </p:spPr>
      </p:pic>
      <p:sp>
        <p:nvSpPr>
          <p:cNvPr id="3" name="Picture Placeholder 2">
            <a:extLst>
              <a:ext uri="{FF2B5EF4-FFF2-40B4-BE49-F238E27FC236}">
                <a16:creationId xmlns:a16="http://schemas.microsoft.com/office/drawing/2014/main" id="{B6B501EA-6D0A-4732-B403-61D377094C9D}"/>
              </a:ext>
            </a:extLst>
          </p:cNvPr>
          <p:cNvSpPr>
            <a:spLocks noGrp="1"/>
          </p:cNvSpPr>
          <p:nvPr>
            <p:ph type="pic" sz="quarter" idx="10"/>
          </p:nvPr>
        </p:nvSpPr>
        <p:spPr>
          <a:xfrm>
            <a:off x="0" y="0"/>
            <a:ext cx="12192000" cy="6858000"/>
          </a:xfrm>
        </p:spPr>
        <p:txBody>
          <a:bodyPr/>
          <a:lstStyle>
            <a:lvl1pPr>
              <a:defRPr/>
            </a:lvl1pPr>
          </a:lstStyle>
          <a:p>
            <a:r>
              <a:rPr lang="en-US"/>
              <a:t>Click icon to add picture</a:t>
            </a:r>
          </a:p>
        </p:txBody>
      </p:sp>
    </p:spTree>
    <p:extLst>
      <p:ext uri="{BB962C8B-B14F-4D97-AF65-F5344CB8AC3E}">
        <p14:creationId xmlns:p14="http://schemas.microsoft.com/office/powerpoint/2010/main" val="2960606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BD8F070D-6D70-4C73-A88C-80B0DBC80DF2}"/>
              </a:ext>
            </a:extLst>
          </p:cNvPr>
          <p:cNvSpPr>
            <a:spLocks noGrp="1"/>
          </p:cNvSpPr>
          <p:nvPr>
            <p:ph type="dt" sz="half" idx="10"/>
          </p:nvPr>
        </p:nvSpPr>
        <p:spPr>
          <a:xfrm>
            <a:off x="838200" y="6356350"/>
            <a:ext cx="2743200" cy="365125"/>
          </a:xfrm>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7" name="Footer Placeholder 3">
            <a:extLst>
              <a:ext uri="{FF2B5EF4-FFF2-40B4-BE49-F238E27FC236}">
                <a16:creationId xmlns:a16="http://schemas.microsoft.com/office/drawing/2014/main" id="{DA73F41A-BD20-495A-9DDA-E6A20453AAFD}"/>
              </a:ext>
            </a:extLst>
          </p:cNvPr>
          <p:cNvSpPr>
            <a:spLocks noGrp="1"/>
          </p:cNvSpPr>
          <p:nvPr>
            <p:ph type="ftr" sz="quarter" idx="11"/>
          </p:nvPr>
        </p:nvSpPr>
        <p:spPr>
          <a:xfrm>
            <a:off x="4038600" y="6356350"/>
            <a:ext cx="4114800" cy="365125"/>
          </a:xfrm>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92461B51-3AD6-48D6-9739-BB50C23E9E01}"/>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cxnSp>
        <p:nvCxnSpPr>
          <p:cNvPr id="16" name="Straight Connector 15">
            <a:extLst>
              <a:ext uri="{FF2B5EF4-FFF2-40B4-BE49-F238E27FC236}">
                <a16:creationId xmlns:a16="http://schemas.microsoft.com/office/drawing/2014/main" id="{3B3867F8-1045-4AC9-BFD5-5C242F380E64}"/>
              </a:ext>
            </a:extLst>
          </p:cNvPr>
          <p:cNvCxnSpPr/>
          <p:nvPr userDrawn="1"/>
        </p:nvCxnSpPr>
        <p:spPr>
          <a:xfrm>
            <a:off x="838200" y="856343"/>
            <a:ext cx="103813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CEC6C407-4753-4438-94B3-0038C77C7EA1}"/>
              </a:ext>
            </a:extLst>
          </p:cNvPr>
          <p:cNvSpPr>
            <a:spLocks noGrp="1"/>
          </p:cNvSpPr>
          <p:nvPr>
            <p:ph type="body" sz="quarter" idx="13"/>
          </p:nvPr>
        </p:nvSpPr>
        <p:spPr>
          <a:xfrm>
            <a:off x="6487885" y="1263196"/>
            <a:ext cx="4731658" cy="5508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8">
            <a:extLst>
              <a:ext uri="{FF2B5EF4-FFF2-40B4-BE49-F238E27FC236}">
                <a16:creationId xmlns:a16="http://schemas.microsoft.com/office/drawing/2014/main" id="{A84485B1-50BD-44E0-849F-00E8FF36D3AD}"/>
              </a:ext>
            </a:extLst>
          </p:cNvPr>
          <p:cNvSpPr>
            <a:spLocks noGrp="1"/>
          </p:cNvSpPr>
          <p:nvPr>
            <p:ph type="body" sz="quarter" idx="14"/>
          </p:nvPr>
        </p:nvSpPr>
        <p:spPr>
          <a:xfrm>
            <a:off x="6487885" y="1945479"/>
            <a:ext cx="4731658" cy="3802178"/>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7C26442A-DD58-4F8A-92A0-061EB67E7A5A}"/>
              </a:ext>
            </a:extLst>
          </p:cNvPr>
          <p:cNvGrpSpPr/>
          <p:nvPr userDrawn="1"/>
        </p:nvGrpSpPr>
        <p:grpSpPr>
          <a:xfrm>
            <a:off x="10904282" y="6347008"/>
            <a:ext cx="925768" cy="281729"/>
            <a:chOff x="4510999" y="2331718"/>
            <a:chExt cx="3125078" cy="1035448"/>
          </a:xfrm>
        </p:grpSpPr>
        <p:sp>
          <p:nvSpPr>
            <p:cNvPr id="15" name="object 2">
              <a:extLst>
                <a:ext uri="{FF2B5EF4-FFF2-40B4-BE49-F238E27FC236}">
                  <a16:creationId xmlns:a16="http://schemas.microsoft.com/office/drawing/2014/main" id="{BAFD24A9-E443-4B61-BE67-B2F0E94510C4}"/>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17" name="object 3">
              <a:extLst>
                <a:ext uri="{FF2B5EF4-FFF2-40B4-BE49-F238E27FC236}">
                  <a16:creationId xmlns:a16="http://schemas.microsoft.com/office/drawing/2014/main" id="{E0033AF3-F809-45A8-AE50-F4093C64F105}"/>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18" name="object 4">
              <a:extLst>
                <a:ext uri="{FF2B5EF4-FFF2-40B4-BE49-F238E27FC236}">
                  <a16:creationId xmlns:a16="http://schemas.microsoft.com/office/drawing/2014/main" id="{2955370B-C1FD-463C-80F7-4F5D217DDADE}"/>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0" name="object 5">
              <a:extLst>
                <a:ext uri="{FF2B5EF4-FFF2-40B4-BE49-F238E27FC236}">
                  <a16:creationId xmlns:a16="http://schemas.microsoft.com/office/drawing/2014/main" id="{697B3D4C-8B1B-493E-8D17-8F84AC8FCEB6}"/>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6">
              <a:extLst>
                <a:ext uri="{FF2B5EF4-FFF2-40B4-BE49-F238E27FC236}">
                  <a16:creationId xmlns:a16="http://schemas.microsoft.com/office/drawing/2014/main" id="{7FCC8A3E-6BD8-4950-9823-73D90ABB3756}"/>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22" name="Text Placeholder 1">
            <a:extLst>
              <a:ext uri="{FF2B5EF4-FFF2-40B4-BE49-F238E27FC236}">
                <a16:creationId xmlns:a16="http://schemas.microsoft.com/office/drawing/2014/main" id="{5D586C8E-A894-4A01-8DD0-2B8BAADB10D9}"/>
              </a:ext>
            </a:extLst>
          </p:cNvPr>
          <p:cNvSpPr>
            <a:spLocks noGrp="1"/>
          </p:cNvSpPr>
          <p:nvPr>
            <p:ph type="body" sz="quarter" idx="15"/>
          </p:nvPr>
        </p:nvSpPr>
        <p:spPr>
          <a:xfrm>
            <a:off x="818966" y="393405"/>
            <a:ext cx="10547240" cy="453611"/>
          </a:xfrm>
        </p:spPr>
        <p:txBody>
          <a:bodyPr anchor="ctr">
            <a:normAutofit/>
          </a:bodyPr>
          <a:lstStyle>
            <a:lvl1pPr marL="0" indent="0">
              <a:buNone/>
              <a:defRPr sz="2400">
                <a:solidFill>
                  <a:schemeClr val="bg2">
                    <a:lumMod val="50000"/>
                  </a:schemeClr>
                </a:solidFill>
              </a:defRPr>
            </a:lvl1pPr>
          </a:lstStyle>
          <a:p>
            <a:pPr lvl="0"/>
            <a:r>
              <a:rPr lang="en-US"/>
              <a:t>Edit Master text styles</a:t>
            </a:r>
          </a:p>
        </p:txBody>
      </p:sp>
    </p:spTree>
    <p:extLst>
      <p:ext uri="{BB962C8B-B14F-4D97-AF65-F5344CB8AC3E}">
        <p14:creationId xmlns:p14="http://schemas.microsoft.com/office/powerpoint/2010/main" val="2836544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BD8F070D-6D70-4C73-A88C-80B0DBC80DF2}"/>
              </a:ext>
            </a:extLst>
          </p:cNvPr>
          <p:cNvSpPr>
            <a:spLocks noGrp="1"/>
          </p:cNvSpPr>
          <p:nvPr>
            <p:ph type="dt" sz="half" idx="10"/>
          </p:nvPr>
        </p:nvSpPr>
        <p:spPr>
          <a:xfrm>
            <a:off x="838200" y="6356350"/>
            <a:ext cx="2743200" cy="365125"/>
          </a:xfrm>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7" name="Footer Placeholder 3">
            <a:extLst>
              <a:ext uri="{FF2B5EF4-FFF2-40B4-BE49-F238E27FC236}">
                <a16:creationId xmlns:a16="http://schemas.microsoft.com/office/drawing/2014/main" id="{DA73F41A-BD20-495A-9DDA-E6A20453AAFD}"/>
              </a:ext>
            </a:extLst>
          </p:cNvPr>
          <p:cNvSpPr>
            <a:spLocks noGrp="1"/>
          </p:cNvSpPr>
          <p:nvPr>
            <p:ph type="ftr" sz="quarter" idx="11"/>
          </p:nvPr>
        </p:nvSpPr>
        <p:spPr>
          <a:xfrm>
            <a:off x="4038600" y="6356350"/>
            <a:ext cx="4114800" cy="365125"/>
          </a:xfrm>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92461B51-3AD6-48D6-9739-BB50C23E9E01}"/>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cxnSp>
        <p:nvCxnSpPr>
          <p:cNvPr id="16" name="Straight Connector 15">
            <a:extLst>
              <a:ext uri="{FF2B5EF4-FFF2-40B4-BE49-F238E27FC236}">
                <a16:creationId xmlns:a16="http://schemas.microsoft.com/office/drawing/2014/main" id="{3B3867F8-1045-4AC9-BFD5-5C242F380E64}"/>
              </a:ext>
            </a:extLst>
          </p:cNvPr>
          <p:cNvCxnSpPr/>
          <p:nvPr userDrawn="1"/>
        </p:nvCxnSpPr>
        <p:spPr>
          <a:xfrm>
            <a:off x="838200" y="856343"/>
            <a:ext cx="103813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CEC6C407-4753-4438-94B3-0038C77C7EA1}"/>
              </a:ext>
            </a:extLst>
          </p:cNvPr>
          <p:cNvSpPr>
            <a:spLocks noGrp="1"/>
          </p:cNvSpPr>
          <p:nvPr>
            <p:ph type="body" sz="quarter" idx="13"/>
          </p:nvPr>
        </p:nvSpPr>
        <p:spPr>
          <a:xfrm>
            <a:off x="6487885" y="1263196"/>
            <a:ext cx="4731658" cy="5508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8">
            <a:extLst>
              <a:ext uri="{FF2B5EF4-FFF2-40B4-BE49-F238E27FC236}">
                <a16:creationId xmlns:a16="http://schemas.microsoft.com/office/drawing/2014/main" id="{A84485B1-50BD-44E0-849F-00E8FF36D3AD}"/>
              </a:ext>
            </a:extLst>
          </p:cNvPr>
          <p:cNvSpPr>
            <a:spLocks noGrp="1"/>
          </p:cNvSpPr>
          <p:nvPr>
            <p:ph type="body" sz="quarter" idx="14"/>
          </p:nvPr>
        </p:nvSpPr>
        <p:spPr>
          <a:xfrm>
            <a:off x="6487885" y="1945479"/>
            <a:ext cx="4731658" cy="3802178"/>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4" name="Group 23">
            <a:extLst>
              <a:ext uri="{FF2B5EF4-FFF2-40B4-BE49-F238E27FC236}">
                <a16:creationId xmlns:a16="http://schemas.microsoft.com/office/drawing/2014/main" id="{9B4B9534-F908-4DDC-83B3-C5D7B575A72E}"/>
              </a:ext>
            </a:extLst>
          </p:cNvPr>
          <p:cNvGrpSpPr/>
          <p:nvPr userDrawn="1"/>
        </p:nvGrpSpPr>
        <p:grpSpPr>
          <a:xfrm>
            <a:off x="10904282" y="6347008"/>
            <a:ext cx="925768" cy="281729"/>
            <a:chOff x="4510999" y="2331718"/>
            <a:chExt cx="3125078" cy="1035448"/>
          </a:xfrm>
        </p:grpSpPr>
        <p:sp>
          <p:nvSpPr>
            <p:cNvPr id="25" name="object 2">
              <a:extLst>
                <a:ext uri="{FF2B5EF4-FFF2-40B4-BE49-F238E27FC236}">
                  <a16:creationId xmlns:a16="http://schemas.microsoft.com/office/drawing/2014/main" id="{B0A230A6-07DC-48B3-A42E-893178D6E8C5}"/>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3">
              <a:extLst>
                <a:ext uri="{FF2B5EF4-FFF2-40B4-BE49-F238E27FC236}">
                  <a16:creationId xmlns:a16="http://schemas.microsoft.com/office/drawing/2014/main" id="{42F52B06-F2D3-4D97-9592-C6C652FAEA8C}"/>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4">
              <a:extLst>
                <a:ext uri="{FF2B5EF4-FFF2-40B4-BE49-F238E27FC236}">
                  <a16:creationId xmlns:a16="http://schemas.microsoft.com/office/drawing/2014/main" id="{5CCD83AC-5FF7-4DDF-8749-CBE4C95EF019}"/>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5">
              <a:extLst>
                <a:ext uri="{FF2B5EF4-FFF2-40B4-BE49-F238E27FC236}">
                  <a16:creationId xmlns:a16="http://schemas.microsoft.com/office/drawing/2014/main" id="{E8A3A0CC-F4F6-4077-94EC-F8CB07FDD93D}"/>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9" name="object 6">
              <a:extLst>
                <a:ext uri="{FF2B5EF4-FFF2-40B4-BE49-F238E27FC236}">
                  <a16:creationId xmlns:a16="http://schemas.microsoft.com/office/drawing/2014/main" id="{4836D185-F602-4364-9592-4CA8D7CE89AE}"/>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14" name="Text Placeholder 1">
            <a:extLst>
              <a:ext uri="{FF2B5EF4-FFF2-40B4-BE49-F238E27FC236}">
                <a16:creationId xmlns:a16="http://schemas.microsoft.com/office/drawing/2014/main" id="{4EE44F72-4DB8-4858-80DD-FC2E92D3C1AD}"/>
              </a:ext>
            </a:extLst>
          </p:cNvPr>
          <p:cNvSpPr>
            <a:spLocks noGrp="1"/>
          </p:cNvSpPr>
          <p:nvPr>
            <p:ph type="body" sz="quarter" idx="15"/>
          </p:nvPr>
        </p:nvSpPr>
        <p:spPr>
          <a:xfrm>
            <a:off x="818966" y="393405"/>
            <a:ext cx="10547240" cy="453611"/>
          </a:xfrm>
        </p:spPr>
        <p:txBody>
          <a:bodyPr anchor="ctr">
            <a:normAutofit/>
          </a:bodyPr>
          <a:lstStyle>
            <a:lvl1pPr marL="0" indent="0">
              <a:buNone/>
              <a:defRPr sz="2400">
                <a:solidFill>
                  <a:schemeClr val="bg2">
                    <a:lumMod val="50000"/>
                  </a:schemeClr>
                </a:solidFill>
              </a:defRPr>
            </a:lvl1pPr>
          </a:lstStyle>
          <a:p>
            <a:pPr lvl="0"/>
            <a:r>
              <a:rPr lang="en-US"/>
              <a:t>Edit Master text styles</a:t>
            </a:r>
          </a:p>
        </p:txBody>
      </p:sp>
    </p:spTree>
    <p:extLst>
      <p:ext uri="{BB962C8B-B14F-4D97-AF65-F5344CB8AC3E}">
        <p14:creationId xmlns:p14="http://schemas.microsoft.com/office/powerpoint/2010/main" val="84938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BD8F070D-6D70-4C73-A88C-80B0DBC80DF2}"/>
              </a:ext>
            </a:extLst>
          </p:cNvPr>
          <p:cNvSpPr>
            <a:spLocks noGrp="1"/>
          </p:cNvSpPr>
          <p:nvPr>
            <p:ph type="dt" sz="half" idx="10"/>
          </p:nvPr>
        </p:nvSpPr>
        <p:spPr>
          <a:xfrm>
            <a:off x="838200" y="6356350"/>
            <a:ext cx="2743200" cy="365125"/>
          </a:xfrm>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7" name="Footer Placeholder 3">
            <a:extLst>
              <a:ext uri="{FF2B5EF4-FFF2-40B4-BE49-F238E27FC236}">
                <a16:creationId xmlns:a16="http://schemas.microsoft.com/office/drawing/2014/main" id="{DA73F41A-BD20-495A-9DDA-E6A20453AAFD}"/>
              </a:ext>
            </a:extLst>
          </p:cNvPr>
          <p:cNvSpPr>
            <a:spLocks noGrp="1"/>
          </p:cNvSpPr>
          <p:nvPr>
            <p:ph type="ftr" sz="quarter" idx="11"/>
          </p:nvPr>
        </p:nvSpPr>
        <p:spPr>
          <a:xfrm>
            <a:off x="4038600" y="6356350"/>
            <a:ext cx="4114800" cy="365125"/>
          </a:xfrm>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92461B51-3AD6-48D6-9739-BB50C23E9E01}"/>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2" name="Rectangle 1">
            <a:extLst>
              <a:ext uri="{FF2B5EF4-FFF2-40B4-BE49-F238E27FC236}">
                <a16:creationId xmlns:a16="http://schemas.microsoft.com/office/drawing/2014/main" id="{5D0F7C67-054D-40A6-91D7-9A3F521CADF9}"/>
              </a:ext>
            </a:extLst>
          </p:cNvPr>
          <p:cNvSpPr/>
          <p:nvPr userDrawn="1"/>
        </p:nvSpPr>
        <p:spPr>
          <a:xfrm>
            <a:off x="2380511" y="3274828"/>
            <a:ext cx="939800" cy="84765"/>
          </a:xfrm>
          <a:prstGeom prst="rect">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extLst>
              <a:ext uri="{FF2B5EF4-FFF2-40B4-BE49-F238E27FC236}">
                <a16:creationId xmlns:a16="http://schemas.microsoft.com/office/drawing/2014/main" id="{3ECE007D-039A-4FD4-BB46-6DEB7D5DF543}"/>
              </a:ext>
            </a:extLst>
          </p:cNvPr>
          <p:cNvSpPr/>
          <p:nvPr userDrawn="1"/>
        </p:nvSpPr>
        <p:spPr>
          <a:xfrm>
            <a:off x="8953499" y="3274828"/>
            <a:ext cx="939800" cy="84765"/>
          </a:xfrm>
          <a:prstGeom prst="rect">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extLst>
              <a:ext uri="{FF2B5EF4-FFF2-40B4-BE49-F238E27FC236}">
                <a16:creationId xmlns:a16="http://schemas.microsoft.com/office/drawing/2014/main" id="{CD05E009-E553-4C13-A48C-ED1CAF9F4093}"/>
              </a:ext>
            </a:extLst>
          </p:cNvPr>
          <p:cNvSpPr/>
          <p:nvPr userDrawn="1"/>
        </p:nvSpPr>
        <p:spPr>
          <a:xfrm>
            <a:off x="5667005" y="3274828"/>
            <a:ext cx="939800" cy="84765"/>
          </a:xfrm>
          <a:prstGeom prst="rect">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3">
            <a:extLst>
              <a:ext uri="{FF2B5EF4-FFF2-40B4-BE49-F238E27FC236}">
                <a16:creationId xmlns:a16="http://schemas.microsoft.com/office/drawing/2014/main" id="{2AF50B3E-D482-426D-8E79-CC4FB8931166}"/>
              </a:ext>
            </a:extLst>
          </p:cNvPr>
          <p:cNvSpPr>
            <a:spLocks noGrp="1"/>
          </p:cNvSpPr>
          <p:nvPr>
            <p:ph type="body" sz="quarter" idx="13"/>
          </p:nvPr>
        </p:nvSpPr>
        <p:spPr>
          <a:xfrm>
            <a:off x="1555011" y="3564269"/>
            <a:ext cx="2590800" cy="2057400"/>
          </a:xfrm>
        </p:spPr>
        <p:txBody>
          <a:bodyPr>
            <a:noAutofit/>
          </a:bodyPr>
          <a:lstStyle>
            <a:lvl1pPr marL="0" indent="0" algn="ctr">
              <a:buNone/>
              <a:defRPr sz="1600"/>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9C22C623-9410-47A6-85D4-7D0683C8EA48}"/>
              </a:ext>
            </a:extLst>
          </p:cNvPr>
          <p:cNvSpPr>
            <a:spLocks noGrp="1"/>
          </p:cNvSpPr>
          <p:nvPr>
            <p:ph type="body" sz="quarter" idx="14"/>
          </p:nvPr>
        </p:nvSpPr>
        <p:spPr>
          <a:xfrm>
            <a:off x="4840906" y="3564269"/>
            <a:ext cx="2590800" cy="2057400"/>
          </a:xfrm>
        </p:spPr>
        <p:txBody>
          <a:bodyPr>
            <a:noAutofit/>
          </a:bodyPr>
          <a:lstStyle>
            <a:lvl1pPr marL="0" indent="0" algn="ctr">
              <a:buNone/>
              <a:defRPr sz="1600"/>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10D0AA53-E592-4729-8896-6DF3923AD2E9}"/>
              </a:ext>
            </a:extLst>
          </p:cNvPr>
          <p:cNvSpPr>
            <a:spLocks noGrp="1"/>
          </p:cNvSpPr>
          <p:nvPr>
            <p:ph type="body" sz="quarter" idx="16"/>
          </p:nvPr>
        </p:nvSpPr>
        <p:spPr>
          <a:xfrm>
            <a:off x="8126801" y="3564269"/>
            <a:ext cx="2590800" cy="2057400"/>
          </a:xfrm>
        </p:spPr>
        <p:txBody>
          <a:bodyPr>
            <a:noAutofit/>
          </a:bodyPr>
          <a:lstStyle>
            <a:lvl1pPr marL="0" indent="0" algn="ctr">
              <a:buNone/>
              <a:defRPr sz="1600"/>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Picture Placeholder 34">
            <a:extLst>
              <a:ext uri="{FF2B5EF4-FFF2-40B4-BE49-F238E27FC236}">
                <a16:creationId xmlns:a16="http://schemas.microsoft.com/office/drawing/2014/main" id="{86E42218-D2EB-4107-BE7A-1BCBA61C92BE}"/>
              </a:ext>
            </a:extLst>
          </p:cNvPr>
          <p:cNvSpPr>
            <a:spLocks noGrp="1"/>
          </p:cNvSpPr>
          <p:nvPr>
            <p:ph type="pic" sz="quarter" idx="17" hasCustomPrompt="1"/>
          </p:nvPr>
        </p:nvSpPr>
        <p:spPr>
          <a:xfrm>
            <a:off x="1882832" y="1127051"/>
            <a:ext cx="1935158" cy="1744812"/>
          </a:xfrm>
        </p:spPr>
        <p:txBody>
          <a:bodyPr>
            <a:normAutofit/>
          </a:bodyPr>
          <a:lstStyle>
            <a:lvl1pPr marL="0" indent="0" algn="ctr">
              <a:buNone/>
              <a:defRPr sz="1400"/>
            </a:lvl1pPr>
          </a:lstStyle>
          <a:p>
            <a:r>
              <a:rPr lang="en-US"/>
              <a:t>Insert photo or icon</a:t>
            </a:r>
          </a:p>
        </p:txBody>
      </p:sp>
      <p:sp>
        <p:nvSpPr>
          <p:cNvPr id="36" name="Picture Placeholder 34">
            <a:extLst>
              <a:ext uri="{FF2B5EF4-FFF2-40B4-BE49-F238E27FC236}">
                <a16:creationId xmlns:a16="http://schemas.microsoft.com/office/drawing/2014/main" id="{3FB51F75-8DE3-4260-BF2F-85341D8FE720}"/>
              </a:ext>
            </a:extLst>
          </p:cNvPr>
          <p:cNvSpPr>
            <a:spLocks noGrp="1"/>
          </p:cNvSpPr>
          <p:nvPr>
            <p:ph type="pic" sz="quarter" idx="18" hasCustomPrompt="1"/>
          </p:nvPr>
        </p:nvSpPr>
        <p:spPr>
          <a:xfrm>
            <a:off x="5128421" y="1127051"/>
            <a:ext cx="1935158" cy="1744812"/>
          </a:xfrm>
        </p:spPr>
        <p:txBody>
          <a:bodyPr>
            <a:normAutofit/>
          </a:bodyPr>
          <a:lstStyle>
            <a:lvl1pPr marL="0" indent="0" algn="ctr">
              <a:buNone/>
              <a:defRPr sz="1400"/>
            </a:lvl1pPr>
          </a:lstStyle>
          <a:p>
            <a:r>
              <a:rPr lang="en-US"/>
              <a:t>Insert photo or icon</a:t>
            </a:r>
          </a:p>
        </p:txBody>
      </p:sp>
      <p:sp>
        <p:nvSpPr>
          <p:cNvPr id="37" name="Picture Placeholder 34">
            <a:extLst>
              <a:ext uri="{FF2B5EF4-FFF2-40B4-BE49-F238E27FC236}">
                <a16:creationId xmlns:a16="http://schemas.microsoft.com/office/drawing/2014/main" id="{9B01EA5C-0D29-47F8-89DE-46922F01CB93}"/>
              </a:ext>
            </a:extLst>
          </p:cNvPr>
          <p:cNvSpPr>
            <a:spLocks noGrp="1"/>
          </p:cNvSpPr>
          <p:nvPr>
            <p:ph type="pic" sz="quarter" idx="19" hasCustomPrompt="1"/>
          </p:nvPr>
        </p:nvSpPr>
        <p:spPr>
          <a:xfrm>
            <a:off x="8454622" y="1127051"/>
            <a:ext cx="1935158" cy="1744812"/>
          </a:xfrm>
        </p:spPr>
        <p:txBody>
          <a:bodyPr>
            <a:normAutofit/>
          </a:bodyPr>
          <a:lstStyle>
            <a:lvl1pPr marL="0" indent="0" algn="ctr">
              <a:buNone/>
              <a:defRPr sz="1400"/>
            </a:lvl1pPr>
          </a:lstStyle>
          <a:p>
            <a:r>
              <a:rPr lang="en-US"/>
              <a:t>Insert photo or icon</a:t>
            </a:r>
          </a:p>
        </p:txBody>
      </p:sp>
      <p:grpSp>
        <p:nvGrpSpPr>
          <p:cNvPr id="21" name="Group 20">
            <a:extLst>
              <a:ext uri="{FF2B5EF4-FFF2-40B4-BE49-F238E27FC236}">
                <a16:creationId xmlns:a16="http://schemas.microsoft.com/office/drawing/2014/main" id="{B37318D1-8472-4507-8134-16EF6F784A4E}"/>
              </a:ext>
            </a:extLst>
          </p:cNvPr>
          <p:cNvGrpSpPr/>
          <p:nvPr userDrawn="1"/>
        </p:nvGrpSpPr>
        <p:grpSpPr>
          <a:xfrm>
            <a:off x="10904282" y="6347008"/>
            <a:ext cx="925768" cy="281729"/>
            <a:chOff x="4510999" y="2331718"/>
            <a:chExt cx="3125078" cy="1035448"/>
          </a:xfrm>
        </p:grpSpPr>
        <p:sp>
          <p:nvSpPr>
            <p:cNvPr id="22" name="object 2">
              <a:extLst>
                <a:ext uri="{FF2B5EF4-FFF2-40B4-BE49-F238E27FC236}">
                  <a16:creationId xmlns:a16="http://schemas.microsoft.com/office/drawing/2014/main" id="{8E3430AF-0D8B-4CF8-B5F7-C8CD97215436}"/>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4" name="object 3">
              <a:extLst>
                <a:ext uri="{FF2B5EF4-FFF2-40B4-BE49-F238E27FC236}">
                  <a16:creationId xmlns:a16="http://schemas.microsoft.com/office/drawing/2014/main" id="{1BD8C096-EF0D-4BBC-A428-DF32752BE0D3}"/>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5" name="object 4">
              <a:extLst>
                <a:ext uri="{FF2B5EF4-FFF2-40B4-BE49-F238E27FC236}">
                  <a16:creationId xmlns:a16="http://schemas.microsoft.com/office/drawing/2014/main" id="{69D3BCE3-2137-44E1-A7DB-BD06600C7709}"/>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5">
              <a:extLst>
                <a:ext uri="{FF2B5EF4-FFF2-40B4-BE49-F238E27FC236}">
                  <a16:creationId xmlns:a16="http://schemas.microsoft.com/office/drawing/2014/main" id="{69EECE4B-C92E-4CC4-911D-D2A4510632EA}"/>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6">
              <a:extLst>
                <a:ext uri="{FF2B5EF4-FFF2-40B4-BE49-F238E27FC236}">
                  <a16:creationId xmlns:a16="http://schemas.microsoft.com/office/drawing/2014/main" id="{BCF3BC50-90FE-474D-A27C-5F53FE5231E1}"/>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Tree>
    <p:extLst>
      <p:ext uri="{BB962C8B-B14F-4D97-AF65-F5344CB8AC3E}">
        <p14:creationId xmlns:p14="http://schemas.microsoft.com/office/powerpoint/2010/main" val="982898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353BBDC-D6E1-42A4-A329-D90248139F8D}"/>
              </a:ext>
            </a:extLst>
          </p:cNvPr>
          <p:cNvSpPr>
            <a:spLocks noGrp="1"/>
          </p:cNvSpPr>
          <p:nvPr>
            <p:ph sz="half" idx="2"/>
          </p:nvPr>
        </p:nvSpPr>
        <p:spPr>
          <a:xfrm>
            <a:off x="6096000" y="1994622"/>
            <a:ext cx="5626608" cy="3684588"/>
          </a:xfrm>
        </p:spPr>
        <p:txBody>
          <a:bodyPr/>
          <a:lstStyle>
            <a:lvl1pPr marL="0" indent="0">
              <a:buNone/>
              <a:defRPr>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68D2BD5-A97D-4BF3-BCF5-1E22F14FF24A}"/>
              </a:ext>
            </a:extLst>
          </p:cNvPr>
          <p:cNvSpPr>
            <a:spLocks noGrp="1"/>
          </p:cNvSpPr>
          <p:nvPr>
            <p:ph type="title"/>
          </p:nvPr>
        </p:nvSpPr>
        <p:spPr>
          <a:xfrm>
            <a:off x="6096000" y="365125"/>
            <a:ext cx="5626608" cy="1325563"/>
          </a:xfrm>
        </p:spPr>
        <p:txBody>
          <a:bodyPr/>
          <a:lstStyle>
            <a:lvl1pPr>
              <a:defRPr b="1">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67435968"/>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353BBDC-D6E1-42A4-A329-D90248139F8D}"/>
              </a:ext>
            </a:extLst>
          </p:cNvPr>
          <p:cNvSpPr>
            <a:spLocks noGrp="1"/>
          </p:cNvSpPr>
          <p:nvPr>
            <p:ph sz="half" idx="2"/>
          </p:nvPr>
        </p:nvSpPr>
        <p:spPr>
          <a:xfrm>
            <a:off x="6096000" y="1775166"/>
            <a:ext cx="5626608" cy="3519210"/>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ED0E117-FA70-4BA1-B31B-FC4A09745E43}"/>
              </a:ext>
            </a:extLst>
          </p:cNvPr>
          <p:cNvSpPr>
            <a:spLocks noGrp="1"/>
          </p:cNvSpPr>
          <p:nvPr>
            <p:ph type="title"/>
          </p:nvPr>
        </p:nvSpPr>
        <p:spPr>
          <a:xfrm>
            <a:off x="6096000" y="365125"/>
            <a:ext cx="5626608" cy="1325563"/>
          </a:xfrm>
        </p:spPr>
        <p:txBody>
          <a:bodyPr/>
          <a:lstStyle>
            <a:lvl1pPr>
              <a:defRPr b="1">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3144867"/>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909A1FF1-430E-4835-B220-3E8FF7DA8335}"/>
              </a:ext>
            </a:extLst>
          </p:cNvPr>
          <p:cNvSpPr/>
          <p:nvPr userDrawn="1"/>
        </p:nvSpPr>
        <p:spPr>
          <a:xfrm>
            <a:off x="0" y="0"/>
            <a:ext cx="12192000" cy="5345458"/>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ABC5">
              <a:alpha val="32000"/>
            </a:srgbClr>
          </a:solidFill>
        </p:spPr>
        <p:txBody>
          <a:bodyPr wrap="square" lIns="0" tIns="0" rIns="0" bIns="0" rtlCol="0"/>
          <a:lstStyle/>
          <a:p>
            <a:endParaRPr>
              <a:latin typeface="Arial" panose="020B0604020202020204" pitchFamily="34" charset="0"/>
            </a:endParaRPr>
          </a:p>
        </p:txBody>
      </p:sp>
      <p:grpSp>
        <p:nvGrpSpPr>
          <p:cNvPr id="30" name="Group 29">
            <a:extLst>
              <a:ext uri="{FF2B5EF4-FFF2-40B4-BE49-F238E27FC236}">
                <a16:creationId xmlns:a16="http://schemas.microsoft.com/office/drawing/2014/main" id="{7324D72B-DFB1-4CE4-8AF9-3ADE1F490C5D}"/>
              </a:ext>
            </a:extLst>
          </p:cNvPr>
          <p:cNvGrpSpPr/>
          <p:nvPr userDrawn="1"/>
        </p:nvGrpSpPr>
        <p:grpSpPr>
          <a:xfrm>
            <a:off x="1257717" y="5832767"/>
            <a:ext cx="1690618" cy="560162"/>
            <a:chOff x="4510999" y="2331718"/>
            <a:chExt cx="3125078" cy="1035448"/>
          </a:xfrm>
        </p:grpSpPr>
        <p:sp>
          <p:nvSpPr>
            <p:cNvPr id="25" name="object 2">
              <a:extLst>
                <a:ext uri="{FF2B5EF4-FFF2-40B4-BE49-F238E27FC236}">
                  <a16:creationId xmlns:a16="http://schemas.microsoft.com/office/drawing/2014/main" id="{256133D3-BDBD-4BF7-AEE8-7CFF5BAF1C03}"/>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6" name="object 3">
              <a:extLst>
                <a:ext uri="{FF2B5EF4-FFF2-40B4-BE49-F238E27FC236}">
                  <a16:creationId xmlns:a16="http://schemas.microsoft.com/office/drawing/2014/main" id="{D444ED18-95A9-48B4-8484-8AD18C67090E}"/>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7" name="object 4">
              <a:extLst>
                <a:ext uri="{FF2B5EF4-FFF2-40B4-BE49-F238E27FC236}">
                  <a16:creationId xmlns:a16="http://schemas.microsoft.com/office/drawing/2014/main" id="{88FA0812-5E4E-4573-9D32-5F54B9332ECD}"/>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8" name="object 5">
              <a:extLst>
                <a:ext uri="{FF2B5EF4-FFF2-40B4-BE49-F238E27FC236}">
                  <a16:creationId xmlns:a16="http://schemas.microsoft.com/office/drawing/2014/main" id="{70DA12F6-3A9A-4CED-B5D3-FB03D0DE11AA}"/>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29" name="object 6">
              <a:extLst>
                <a:ext uri="{FF2B5EF4-FFF2-40B4-BE49-F238E27FC236}">
                  <a16:creationId xmlns:a16="http://schemas.microsoft.com/office/drawing/2014/main" id="{6A917354-52E4-4BB1-894C-FBD2D9788423}"/>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
        <p:nvSpPr>
          <p:cNvPr id="20" name="Text Placeholder 19">
            <a:extLst>
              <a:ext uri="{FF2B5EF4-FFF2-40B4-BE49-F238E27FC236}">
                <a16:creationId xmlns:a16="http://schemas.microsoft.com/office/drawing/2014/main" id="{11FC774C-CAED-48DC-A460-E3F046EB4456}"/>
              </a:ext>
            </a:extLst>
          </p:cNvPr>
          <p:cNvSpPr>
            <a:spLocks noGrp="1"/>
          </p:cNvSpPr>
          <p:nvPr>
            <p:ph type="body" sz="quarter" idx="10" hasCustomPrompt="1"/>
          </p:nvPr>
        </p:nvSpPr>
        <p:spPr>
          <a:xfrm>
            <a:off x="1257717" y="1133475"/>
            <a:ext cx="6400383" cy="914400"/>
          </a:xfrm>
          <a:noFill/>
        </p:spPr>
        <p:txBody>
          <a:bodyP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ENTER PRESENTATION TITLE</a:t>
            </a:r>
          </a:p>
        </p:txBody>
      </p:sp>
      <p:sp>
        <p:nvSpPr>
          <p:cNvPr id="32" name="Text Placeholder 31">
            <a:extLst>
              <a:ext uri="{FF2B5EF4-FFF2-40B4-BE49-F238E27FC236}">
                <a16:creationId xmlns:a16="http://schemas.microsoft.com/office/drawing/2014/main" id="{75002C22-2BDB-4341-A831-6C8F665C2394}"/>
              </a:ext>
            </a:extLst>
          </p:cNvPr>
          <p:cNvSpPr>
            <a:spLocks noGrp="1"/>
          </p:cNvSpPr>
          <p:nvPr>
            <p:ph type="body" sz="quarter" idx="13" hasCustomPrompt="1"/>
          </p:nvPr>
        </p:nvSpPr>
        <p:spPr>
          <a:xfrm>
            <a:off x="1304924" y="3543300"/>
            <a:ext cx="6353175" cy="676275"/>
          </a:xfrm>
        </p:spPr>
        <p:txBody>
          <a:bodyPr>
            <a:noAutofit/>
          </a:bodyPr>
          <a:lstStyle>
            <a:lvl1pPr marL="0" indent="0">
              <a:buNone/>
              <a:defRPr>
                <a:solidFill>
                  <a:schemeClr val="bg1"/>
                </a:solidFill>
              </a:defRPr>
            </a:lvl1pPr>
          </a:lstStyle>
          <a:p>
            <a:pPr lvl="0"/>
            <a:r>
              <a:rPr lang="en-US"/>
              <a:t>ENTER SUBHEADER</a:t>
            </a:r>
          </a:p>
        </p:txBody>
      </p:sp>
      <p:sp>
        <p:nvSpPr>
          <p:cNvPr id="3" name="Picture Placeholder 2">
            <a:extLst>
              <a:ext uri="{FF2B5EF4-FFF2-40B4-BE49-F238E27FC236}">
                <a16:creationId xmlns:a16="http://schemas.microsoft.com/office/drawing/2014/main" id="{98162A19-4894-4FFC-AF14-396279DF20BB}"/>
              </a:ext>
            </a:extLst>
          </p:cNvPr>
          <p:cNvSpPr>
            <a:spLocks noGrp="1"/>
          </p:cNvSpPr>
          <p:nvPr>
            <p:ph type="pic" sz="quarter" idx="14"/>
          </p:nvPr>
        </p:nvSpPr>
        <p:spPr>
          <a:xfrm>
            <a:off x="0" y="0"/>
            <a:ext cx="12192000" cy="5345113"/>
          </a:xfrm>
        </p:spPr>
        <p:txBody>
          <a:bodyPr/>
          <a:lstStyle>
            <a:lvl1pPr>
              <a:defRPr/>
            </a:lvl1pPr>
          </a:lstStyle>
          <a:p>
            <a:r>
              <a:rPr lang="en-US"/>
              <a:t>Click icon to add picture</a:t>
            </a:r>
          </a:p>
        </p:txBody>
      </p:sp>
    </p:spTree>
    <p:extLst>
      <p:ext uri="{BB962C8B-B14F-4D97-AF65-F5344CB8AC3E}">
        <p14:creationId xmlns:p14="http://schemas.microsoft.com/office/powerpoint/2010/main" val="2048149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EAA-1D36-4E52-A623-791F51FD606C}"/>
              </a:ext>
            </a:extLst>
          </p:cNvPr>
          <p:cNvSpPr>
            <a:spLocks noGrp="1"/>
          </p:cNvSpPr>
          <p:nvPr>
            <p:ph type="title"/>
          </p:nvPr>
        </p:nvSpPr>
        <p:spPr>
          <a:xfrm>
            <a:off x="838200" y="842209"/>
            <a:ext cx="10515600" cy="812383"/>
          </a:xfrm>
          <a:prstGeom prst="rect">
            <a:avLst/>
          </a:prstGeom>
        </p:spPr>
        <p:txBody>
          <a:bodyPr/>
          <a:lstStyle>
            <a:lvl1pPr algn="ctr">
              <a:defRPr sz="4000">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7A32F92-D4BD-4F7B-A104-63B3685EB682}"/>
              </a:ext>
            </a:extLst>
          </p:cNvPr>
          <p:cNvSpPr>
            <a:spLocks noGrp="1"/>
          </p:cNvSpPr>
          <p:nvPr>
            <p:ph idx="1"/>
          </p:nvPr>
        </p:nvSpPr>
        <p:spPr>
          <a:xfrm>
            <a:off x="838200" y="1825625"/>
            <a:ext cx="10515600" cy="4351338"/>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vl2pPr>
              <a:defRPr>
                <a:solidFill>
                  <a:schemeClr val="tx1">
                    <a:lumMod val="50000"/>
                    <a:lumOff val="50000"/>
                  </a:schemeClr>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95396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60232-10C4-4CDB-AE6F-82D50D756E7B}"/>
              </a:ext>
            </a:extLst>
          </p:cNvPr>
          <p:cNvSpPr>
            <a:spLocks noGrp="1"/>
          </p:cNvSpPr>
          <p:nvPr>
            <p:ph sz="half" idx="1"/>
          </p:nvPr>
        </p:nvSpPr>
        <p:spPr>
          <a:xfrm>
            <a:off x="838200" y="1825625"/>
            <a:ext cx="5181600" cy="4351338"/>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vl2pPr>
              <a:defRPr>
                <a:solidFill>
                  <a:schemeClr val="tx1">
                    <a:lumMod val="50000"/>
                    <a:lumOff val="50000"/>
                  </a:schemeClr>
                </a:solidFill>
                <a:latin typeface="Arial" panose="020B0604020202020204" pitchFamily="34" charset="0"/>
                <a:cs typeface="Arial" panose="020B0604020202020204" pitchFamily="34" charset="0"/>
              </a:defRPr>
            </a:lvl2pPr>
            <a:lvl3pPr>
              <a:defRPr>
                <a:solidFill>
                  <a:schemeClr val="tx1">
                    <a:lumMod val="50000"/>
                    <a:lumOff val="50000"/>
                  </a:schemeClr>
                </a:solidFill>
                <a:latin typeface="Arial" panose="020B0604020202020204" pitchFamily="34" charset="0"/>
                <a:cs typeface="Arial" panose="020B0604020202020204" pitchFamily="34" charset="0"/>
              </a:defRPr>
            </a:lvl3pPr>
            <a:lvl4pPr>
              <a:defRPr>
                <a:solidFill>
                  <a:schemeClr val="tx1">
                    <a:lumMod val="50000"/>
                    <a:lumOff val="50000"/>
                  </a:schemeClr>
                </a:solidFill>
                <a:latin typeface="Arial" panose="020B0604020202020204" pitchFamily="34" charset="0"/>
                <a:cs typeface="Arial" panose="020B0604020202020204" pitchFamily="34" charset="0"/>
              </a:defRPr>
            </a:lvl4pPr>
            <a:lvl5pPr>
              <a:defRPr>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69FA00-259F-4ABE-8869-D38BE9039C24}"/>
              </a:ext>
            </a:extLst>
          </p:cNvPr>
          <p:cNvSpPr>
            <a:spLocks noGrp="1"/>
          </p:cNvSpPr>
          <p:nvPr>
            <p:ph sz="half" idx="2"/>
          </p:nvPr>
        </p:nvSpPr>
        <p:spPr>
          <a:xfrm>
            <a:off x="6172200" y="1825625"/>
            <a:ext cx="5181600" cy="4351338"/>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vl2pPr>
              <a:defRPr>
                <a:solidFill>
                  <a:schemeClr val="tx1">
                    <a:lumMod val="50000"/>
                    <a:lumOff val="50000"/>
                  </a:schemeClr>
                </a:solidFill>
                <a:latin typeface="Arial" panose="020B0604020202020204" pitchFamily="34" charset="0"/>
                <a:cs typeface="Arial" panose="020B0604020202020204" pitchFamily="34" charset="0"/>
              </a:defRPr>
            </a:lvl2pPr>
            <a:lvl3pPr>
              <a:defRPr>
                <a:solidFill>
                  <a:schemeClr val="tx1">
                    <a:lumMod val="50000"/>
                    <a:lumOff val="50000"/>
                  </a:schemeClr>
                </a:solidFill>
                <a:latin typeface="Arial" panose="020B0604020202020204" pitchFamily="34" charset="0"/>
                <a:cs typeface="Arial" panose="020B0604020202020204" pitchFamily="34" charset="0"/>
              </a:defRPr>
            </a:lvl3pPr>
            <a:lvl4pPr>
              <a:defRPr>
                <a:solidFill>
                  <a:schemeClr val="tx1">
                    <a:lumMod val="50000"/>
                    <a:lumOff val="50000"/>
                  </a:schemeClr>
                </a:solidFill>
                <a:latin typeface="Arial" panose="020B0604020202020204" pitchFamily="34" charset="0"/>
                <a:cs typeface="Arial" panose="020B0604020202020204" pitchFamily="34" charset="0"/>
              </a:defRPr>
            </a:lvl4pPr>
            <a:lvl5pPr>
              <a:defRPr>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AB45B3D-A538-48D7-8489-56D6DA94B8CE}"/>
              </a:ext>
            </a:extLst>
          </p:cNvPr>
          <p:cNvSpPr>
            <a:spLocks noGrp="1"/>
          </p:cNvSpPr>
          <p:nvPr>
            <p:ph type="title"/>
          </p:nvPr>
        </p:nvSpPr>
        <p:spPr>
          <a:xfrm>
            <a:off x="838200" y="842209"/>
            <a:ext cx="10515600" cy="812383"/>
          </a:xfrm>
          <a:prstGeom prst="rect">
            <a:avLst/>
          </a:prstGeom>
        </p:spPr>
        <p:txBody>
          <a:bodyPr/>
          <a:lstStyle>
            <a:lvl1pPr algn="ctr">
              <a:defRPr sz="4000">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86199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69514F-4B33-41BA-8352-0177C1DD89C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6043E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0240FA-096C-4C17-AF77-01E86CDE6137}"/>
              </a:ext>
            </a:extLst>
          </p:cNvPr>
          <p:cNvSpPr>
            <a:spLocks noGrp="1"/>
          </p:cNvSpPr>
          <p:nvPr>
            <p:ph sz="half" idx="2"/>
          </p:nvPr>
        </p:nvSpPr>
        <p:spPr>
          <a:xfrm>
            <a:off x="839788" y="2505075"/>
            <a:ext cx="5157787" cy="3684588"/>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vl2pPr>
              <a:defRPr>
                <a:solidFill>
                  <a:schemeClr val="tx1">
                    <a:lumMod val="50000"/>
                    <a:lumOff val="50000"/>
                  </a:schemeClr>
                </a:solidFill>
                <a:latin typeface="Arial" panose="020B0604020202020204" pitchFamily="34" charset="0"/>
                <a:cs typeface="Arial" panose="020B0604020202020204" pitchFamily="34" charset="0"/>
              </a:defRPr>
            </a:lvl2pPr>
            <a:lvl3pPr>
              <a:defRPr>
                <a:solidFill>
                  <a:schemeClr val="tx1">
                    <a:lumMod val="50000"/>
                    <a:lumOff val="50000"/>
                  </a:schemeClr>
                </a:solidFill>
                <a:latin typeface="Arial" panose="020B0604020202020204" pitchFamily="34" charset="0"/>
                <a:cs typeface="Arial" panose="020B0604020202020204" pitchFamily="34" charset="0"/>
              </a:defRPr>
            </a:lvl3pPr>
            <a:lvl4pPr>
              <a:defRPr>
                <a:solidFill>
                  <a:schemeClr val="tx1">
                    <a:lumMod val="50000"/>
                    <a:lumOff val="50000"/>
                  </a:schemeClr>
                </a:solidFill>
                <a:latin typeface="Arial" panose="020B0604020202020204" pitchFamily="34" charset="0"/>
                <a:cs typeface="Arial" panose="020B0604020202020204" pitchFamily="34" charset="0"/>
              </a:defRPr>
            </a:lvl4pPr>
            <a:lvl5pPr>
              <a:defRPr>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5D819-90BA-41AA-A83E-333FE1666F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6043E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5C440-7189-421A-8304-D35ED0990B4D}"/>
              </a:ext>
            </a:extLst>
          </p:cNvPr>
          <p:cNvSpPr>
            <a:spLocks noGrp="1"/>
          </p:cNvSpPr>
          <p:nvPr>
            <p:ph sz="quarter" idx="4"/>
          </p:nvPr>
        </p:nvSpPr>
        <p:spPr>
          <a:xfrm>
            <a:off x="6172200" y="2505075"/>
            <a:ext cx="5183188" cy="3684588"/>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vl2pPr>
              <a:defRPr>
                <a:solidFill>
                  <a:schemeClr val="tx1">
                    <a:lumMod val="50000"/>
                    <a:lumOff val="50000"/>
                  </a:schemeClr>
                </a:solidFill>
                <a:latin typeface="Arial" panose="020B0604020202020204" pitchFamily="34" charset="0"/>
                <a:cs typeface="Arial" panose="020B0604020202020204" pitchFamily="34" charset="0"/>
              </a:defRPr>
            </a:lvl2pPr>
            <a:lvl3pPr>
              <a:defRPr>
                <a:solidFill>
                  <a:schemeClr val="tx1">
                    <a:lumMod val="50000"/>
                    <a:lumOff val="50000"/>
                  </a:schemeClr>
                </a:solidFill>
                <a:latin typeface="Arial" panose="020B0604020202020204" pitchFamily="34" charset="0"/>
                <a:cs typeface="Arial" panose="020B0604020202020204" pitchFamily="34" charset="0"/>
              </a:defRPr>
            </a:lvl3pPr>
            <a:lvl4pPr>
              <a:defRPr>
                <a:solidFill>
                  <a:schemeClr val="tx1">
                    <a:lumMod val="50000"/>
                    <a:lumOff val="50000"/>
                  </a:schemeClr>
                </a:solidFill>
                <a:latin typeface="Arial" panose="020B0604020202020204" pitchFamily="34" charset="0"/>
                <a:cs typeface="Arial" panose="020B0604020202020204" pitchFamily="34" charset="0"/>
              </a:defRPr>
            </a:lvl4pPr>
            <a:lvl5pPr>
              <a:defRPr>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F651F2B-9400-463F-8E95-68F7E8377078}"/>
              </a:ext>
            </a:extLst>
          </p:cNvPr>
          <p:cNvSpPr>
            <a:spLocks noGrp="1"/>
          </p:cNvSpPr>
          <p:nvPr>
            <p:ph type="title"/>
          </p:nvPr>
        </p:nvSpPr>
        <p:spPr>
          <a:xfrm>
            <a:off x="838200" y="842209"/>
            <a:ext cx="10515600" cy="812383"/>
          </a:xfrm>
          <a:prstGeom prst="rect">
            <a:avLst/>
          </a:prstGeom>
        </p:spPr>
        <p:txBody>
          <a:bodyPr/>
          <a:lstStyle>
            <a:lvl1pPr algn="ctr">
              <a:defRPr sz="4000">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9953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2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ile of luggage sitting next to a suitcase&#10;&#10;Description automatically generated">
            <a:extLst>
              <a:ext uri="{FF2B5EF4-FFF2-40B4-BE49-F238E27FC236}">
                <a16:creationId xmlns:a16="http://schemas.microsoft.com/office/drawing/2014/main" id="{1DA96C23-DB57-4EBA-BDA9-C40642098C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1" b="14091"/>
          <a:stretch/>
        </p:blipFill>
        <p:spPr>
          <a:xfrm>
            <a:off x="0" y="-1"/>
            <a:ext cx="12192000" cy="6982691"/>
          </a:xfrm>
          <a:prstGeom prst="rect">
            <a:avLst/>
          </a:prstGeom>
        </p:spPr>
      </p:pic>
      <p:pic>
        <p:nvPicPr>
          <p:cNvPr id="6" name="pasted-image.pdf">
            <a:extLst>
              <a:ext uri="{FF2B5EF4-FFF2-40B4-BE49-F238E27FC236}">
                <a16:creationId xmlns:a16="http://schemas.microsoft.com/office/drawing/2014/main" id="{295B0FCD-3309-43C3-BBA1-35A73E176D4B}"/>
              </a:ext>
            </a:extLst>
          </p:cNvPr>
          <p:cNvPicPr>
            <a:picLocks noChangeAspect="1"/>
          </p:cNvPicPr>
          <p:nvPr userDrawn="1"/>
        </p:nvPicPr>
        <p:blipFill>
          <a:blip r:embed="rId3">
            <a:alphaModFix amt="81000"/>
          </a:blip>
          <a:stretch>
            <a:fillRect/>
          </a:stretch>
        </p:blipFill>
        <p:spPr>
          <a:xfrm>
            <a:off x="0" y="-8559"/>
            <a:ext cx="12192000" cy="6982691"/>
          </a:xfrm>
          <a:prstGeom prst="rect">
            <a:avLst/>
          </a:prstGeom>
          <a:ln w="12700">
            <a:miter lim="400000"/>
          </a:ln>
        </p:spPr>
      </p:pic>
      <p:sp>
        <p:nvSpPr>
          <p:cNvPr id="11" name="Text Placeholder 19">
            <a:extLst>
              <a:ext uri="{FF2B5EF4-FFF2-40B4-BE49-F238E27FC236}">
                <a16:creationId xmlns:a16="http://schemas.microsoft.com/office/drawing/2014/main" id="{84F439B8-E6CF-48D8-AD9A-D7A9F7C428A3}"/>
              </a:ext>
            </a:extLst>
          </p:cNvPr>
          <p:cNvSpPr>
            <a:spLocks noGrp="1"/>
          </p:cNvSpPr>
          <p:nvPr>
            <p:ph type="body" sz="quarter" idx="10" hasCustomPrompt="1"/>
          </p:nvPr>
        </p:nvSpPr>
        <p:spPr>
          <a:xfrm>
            <a:off x="1257717" y="1133475"/>
            <a:ext cx="6400383" cy="914400"/>
          </a:xfrm>
        </p:spPr>
        <p:txBody>
          <a:bodyP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Text</a:t>
            </a:r>
          </a:p>
        </p:txBody>
      </p:sp>
      <p:sp>
        <p:nvSpPr>
          <p:cNvPr id="12" name="Text Placeholder 31">
            <a:extLst>
              <a:ext uri="{FF2B5EF4-FFF2-40B4-BE49-F238E27FC236}">
                <a16:creationId xmlns:a16="http://schemas.microsoft.com/office/drawing/2014/main" id="{7906811F-06FD-49FA-B6D0-7027E8D22A4D}"/>
              </a:ext>
            </a:extLst>
          </p:cNvPr>
          <p:cNvSpPr>
            <a:spLocks noGrp="1"/>
          </p:cNvSpPr>
          <p:nvPr>
            <p:ph type="body" sz="quarter" idx="13" hasCustomPrompt="1"/>
          </p:nvPr>
        </p:nvSpPr>
        <p:spPr>
          <a:xfrm>
            <a:off x="1304924" y="3543300"/>
            <a:ext cx="6353175" cy="676275"/>
          </a:xfrm>
        </p:spPr>
        <p:txBody>
          <a:bodyPr>
            <a:noAutofit/>
          </a:bodyPr>
          <a:lstStyle>
            <a:lvl1pPr marL="0" indent="0">
              <a:buNone/>
              <a:defRPr>
                <a:solidFill>
                  <a:schemeClr val="bg1"/>
                </a:solidFill>
              </a:defRPr>
            </a:lvl1pPr>
          </a:lstStyle>
          <a:p>
            <a:pPr lvl="0"/>
            <a:r>
              <a:rPr lang="en-US"/>
              <a:t>Text</a:t>
            </a:r>
          </a:p>
        </p:txBody>
      </p:sp>
      <p:pic>
        <p:nvPicPr>
          <p:cNvPr id="15" name="Picture 14">
            <a:extLst>
              <a:ext uri="{FF2B5EF4-FFF2-40B4-BE49-F238E27FC236}">
                <a16:creationId xmlns:a16="http://schemas.microsoft.com/office/drawing/2014/main" id="{EA57480F-CAF0-41B3-98E1-AC9344350D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7464" y="5834387"/>
            <a:ext cx="1625602" cy="534684"/>
          </a:xfrm>
          <a:prstGeom prst="rect">
            <a:avLst/>
          </a:prstGeom>
        </p:spPr>
      </p:pic>
    </p:spTree>
    <p:extLst>
      <p:ext uri="{BB962C8B-B14F-4D97-AF65-F5344CB8AC3E}">
        <p14:creationId xmlns:p14="http://schemas.microsoft.com/office/powerpoint/2010/main" val="1625914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9" descr="A view of a large mountain in the background&#10;&#10;Description generated with very high confidence">
            <a:extLst>
              <a:ext uri="{FF2B5EF4-FFF2-40B4-BE49-F238E27FC236}">
                <a16:creationId xmlns:a16="http://schemas.microsoft.com/office/drawing/2014/main" id="{D2F74515-ABF6-4E44-A75C-A8B81A19F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1" b="5625"/>
          <a:stretch/>
        </p:blipFill>
        <p:spPr>
          <a:xfrm>
            <a:off x="0" y="0"/>
            <a:ext cx="12192000" cy="6858000"/>
          </a:xfrm>
          <a:prstGeom prst="rect">
            <a:avLst/>
          </a:prstGeom>
        </p:spPr>
      </p:pic>
      <p:pic>
        <p:nvPicPr>
          <p:cNvPr id="6" name="pasted-image.pdf">
            <a:extLst>
              <a:ext uri="{FF2B5EF4-FFF2-40B4-BE49-F238E27FC236}">
                <a16:creationId xmlns:a16="http://schemas.microsoft.com/office/drawing/2014/main" id="{295B0FCD-3309-43C3-BBA1-35A73E176D4B}"/>
              </a:ext>
            </a:extLst>
          </p:cNvPr>
          <p:cNvPicPr>
            <a:picLocks noChangeAspect="1"/>
          </p:cNvPicPr>
          <p:nvPr userDrawn="1"/>
        </p:nvPicPr>
        <p:blipFill>
          <a:blip r:embed="rId3"/>
          <a:stretch>
            <a:fillRect/>
          </a:stretch>
        </p:blipFill>
        <p:spPr>
          <a:xfrm>
            <a:off x="0" y="5345458"/>
            <a:ext cx="12192000" cy="1512542"/>
          </a:xfrm>
          <a:prstGeom prst="rect">
            <a:avLst/>
          </a:prstGeom>
          <a:ln w="12700">
            <a:miter lim="400000"/>
          </a:ln>
        </p:spPr>
      </p:pic>
      <p:pic>
        <p:nvPicPr>
          <p:cNvPr id="15" name="Picture 14">
            <a:extLst>
              <a:ext uri="{FF2B5EF4-FFF2-40B4-BE49-F238E27FC236}">
                <a16:creationId xmlns:a16="http://schemas.microsoft.com/office/drawing/2014/main" id="{EA57480F-CAF0-41B3-98E1-AC9344350D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7464" y="5834387"/>
            <a:ext cx="1625602" cy="534684"/>
          </a:xfrm>
          <a:prstGeom prst="rect">
            <a:avLst/>
          </a:prstGeom>
        </p:spPr>
      </p:pic>
      <p:sp>
        <p:nvSpPr>
          <p:cNvPr id="8" name="Text Placeholder 19">
            <a:extLst>
              <a:ext uri="{FF2B5EF4-FFF2-40B4-BE49-F238E27FC236}">
                <a16:creationId xmlns:a16="http://schemas.microsoft.com/office/drawing/2014/main" id="{DD76A62F-E271-489C-9A0D-512CC40B7769}"/>
              </a:ext>
            </a:extLst>
          </p:cNvPr>
          <p:cNvSpPr>
            <a:spLocks noGrp="1"/>
          </p:cNvSpPr>
          <p:nvPr>
            <p:ph type="body" sz="quarter" idx="10" hasCustomPrompt="1"/>
          </p:nvPr>
        </p:nvSpPr>
        <p:spPr>
          <a:xfrm>
            <a:off x="1257717" y="1133475"/>
            <a:ext cx="6400383" cy="914400"/>
          </a:xfrm>
          <a:noFill/>
        </p:spPr>
        <p:txBody>
          <a:bodyPr>
            <a:noAutofit/>
          </a:bodyPr>
          <a:lstStyle>
            <a:lvl1pPr marL="0" indent="0">
              <a:lnSpc>
                <a:spcPts val="5800"/>
              </a:lnSpc>
              <a:buNone/>
              <a:defRPr sz="5400" b="1">
                <a:ln>
                  <a:solidFill>
                    <a:schemeClr val="bg1"/>
                  </a:solidFill>
                </a:ln>
                <a:noFill/>
                <a:latin typeface="Arial" panose="020B0604020202020204" pitchFamily="34" charset="0"/>
                <a:cs typeface="Arial" panose="020B0604020202020204" pitchFamily="34" charset="0"/>
              </a:defRPr>
            </a:lvl1pPr>
          </a:lstStyle>
          <a:p>
            <a:pPr lvl="0"/>
            <a:r>
              <a:rPr lang="en-US"/>
              <a:t>ENTER PRESENTATION TITLE</a:t>
            </a:r>
          </a:p>
        </p:txBody>
      </p:sp>
      <p:sp>
        <p:nvSpPr>
          <p:cNvPr id="9" name="Text Placeholder 31">
            <a:extLst>
              <a:ext uri="{FF2B5EF4-FFF2-40B4-BE49-F238E27FC236}">
                <a16:creationId xmlns:a16="http://schemas.microsoft.com/office/drawing/2014/main" id="{7A6CE659-CFB9-4485-B443-24F70D142A08}"/>
              </a:ext>
            </a:extLst>
          </p:cNvPr>
          <p:cNvSpPr>
            <a:spLocks noGrp="1"/>
          </p:cNvSpPr>
          <p:nvPr>
            <p:ph type="body" sz="quarter" idx="13" hasCustomPrompt="1"/>
          </p:nvPr>
        </p:nvSpPr>
        <p:spPr>
          <a:xfrm>
            <a:off x="1304924" y="3543300"/>
            <a:ext cx="6353175" cy="676275"/>
          </a:xfrm>
        </p:spPr>
        <p:txBody>
          <a:bodyPr>
            <a:noAutofit/>
          </a:bodyPr>
          <a:lstStyle>
            <a:lvl1pPr marL="0" indent="0">
              <a:buNone/>
              <a:defRPr>
                <a:solidFill>
                  <a:schemeClr val="bg1"/>
                </a:solidFill>
              </a:defRPr>
            </a:lvl1pPr>
          </a:lstStyle>
          <a:p>
            <a:pPr lvl="0"/>
            <a:r>
              <a:rPr lang="en-US"/>
              <a:t>ENTER SUBHEADER</a:t>
            </a:r>
          </a:p>
        </p:txBody>
      </p:sp>
    </p:spTree>
    <p:extLst>
      <p:ext uri="{BB962C8B-B14F-4D97-AF65-F5344CB8AC3E}">
        <p14:creationId xmlns:p14="http://schemas.microsoft.com/office/powerpoint/2010/main" val="70616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856A391-734D-420D-B2D0-035592258C5B}"/>
              </a:ext>
            </a:extLst>
          </p:cNvPr>
          <p:cNvSpPr/>
          <p:nvPr userDrawn="1"/>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549C"/>
          </a:solidFill>
        </p:spPr>
        <p:txBody>
          <a:bodyPr wrap="square" lIns="0" tIns="0" rIns="0" bIns="0" rtlCol="0"/>
          <a:lstStyle/>
          <a:p>
            <a:endParaRPr>
              <a:latin typeface="Arial" panose="020B0604020202020204" pitchFamily="34" charset="0"/>
            </a:endParaRPr>
          </a:p>
        </p:txBody>
      </p:sp>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rgbClr val="00ABC5"/>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rgbClr val="00ABC5"/>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8" name="Text Placeholder 7">
            <a:extLst>
              <a:ext uri="{FF2B5EF4-FFF2-40B4-BE49-F238E27FC236}">
                <a16:creationId xmlns:a16="http://schemas.microsoft.com/office/drawing/2014/main" id="{098ADEC4-2958-4F3B-884A-D8690C6D649E}"/>
              </a:ext>
            </a:extLst>
          </p:cNvPr>
          <p:cNvSpPr>
            <a:spLocks noGrp="1"/>
          </p:cNvSpPr>
          <p:nvPr>
            <p:ph type="body" sz="quarter" idx="13" hasCustomPrompt="1"/>
          </p:nvPr>
        </p:nvSpPr>
        <p:spPr>
          <a:xfrm>
            <a:off x="838200" y="2219325"/>
            <a:ext cx="3200400" cy="991041"/>
          </a:xfrm>
        </p:spPr>
        <p:txBody>
          <a:bodyPr>
            <a:spAutoFit/>
          </a:bodyPr>
          <a:lstStyle>
            <a:lvl1pPr marL="0" indent="0">
              <a:buNone/>
              <a:defRPr sz="3200">
                <a:solidFill>
                  <a:schemeClr val="bg1"/>
                </a:solidFill>
              </a:defRPr>
            </a:lvl1pPr>
          </a:lstStyle>
          <a:p>
            <a:pPr lvl="0"/>
            <a:r>
              <a:rPr lang="en-US"/>
              <a:t>MEETING AGENDA</a:t>
            </a:r>
          </a:p>
        </p:txBody>
      </p:sp>
      <p:sp>
        <p:nvSpPr>
          <p:cNvPr id="14" name="Rectangle 13">
            <a:extLst>
              <a:ext uri="{FF2B5EF4-FFF2-40B4-BE49-F238E27FC236}">
                <a16:creationId xmlns:a16="http://schemas.microsoft.com/office/drawing/2014/main" id="{71CECB28-83C1-4AFB-88C2-CF1A6190CB9F}"/>
              </a:ext>
            </a:extLst>
          </p:cNvPr>
          <p:cNvSpPr/>
          <p:nvPr userDrawn="1"/>
        </p:nvSpPr>
        <p:spPr>
          <a:xfrm>
            <a:off x="914400" y="1781176"/>
            <a:ext cx="3124200" cy="66674"/>
          </a:xfrm>
          <a:prstGeom prst="rect">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Text Placeholder 15">
            <a:extLst>
              <a:ext uri="{FF2B5EF4-FFF2-40B4-BE49-F238E27FC236}">
                <a16:creationId xmlns:a16="http://schemas.microsoft.com/office/drawing/2014/main" id="{19BA1470-0D17-474E-9DE0-18C3A32F4447}"/>
              </a:ext>
            </a:extLst>
          </p:cNvPr>
          <p:cNvSpPr>
            <a:spLocks noGrp="1"/>
          </p:cNvSpPr>
          <p:nvPr>
            <p:ph type="body" sz="quarter" idx="14" hasCustomPrompt="1"/>
          </p:nvPr>
        </p:nvSpPr>
        <p:spPr>
          <a:xfrm>
            <a:off x="4829175" y="833437"/>
            <a:ext cx="6400800" cy="244682"/>
          </a:xfrm>
        </p:spPr>
        <p:txBody>
          <a:bodyPr wrap="square">
            <a:spAutoFit/>
          </a:bodyPr>
          <a:lstStyle>
            <a:lvl1pPr marL="0" indent="0">
              <a:buNone/>
              <a:defRPr sz="105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Enter agenda here</a:t>
            </a:r>
          </a:p>
        </p:txBody>
      </p:sp>
      <p:pic>
        <p:nvPicPr>
          <p:cNvPr id="17" name="Picture 16">
            <a:extLst>
              <a:ext uri="{FF2B5EF4-FFF2-40B4-BE49-F238E27FC236}">
                <a16:creationId xmlns:a16="http://schemas.microsoft.com/office/drawing/2014/main" id="{37ACE838-B9EC-408D-B11B-73BDFBD68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2630" y="6331252"/>
            <a:ext cx="921070" cy="302954"/>
          </a:xfrm>
          <a:prstGeom prst="rect">
            <a:avLst/>
          </a:prstGeom>
        </p:spPr>
      </p:pic>
    </p:spTree>
    <p:extLst>
      <p:ext uri="{BB962C8B-B14F-4D97-AF65-F5344CB8AC3E}">
        <p14:creationId xmlns:p14="http://schemas.microsoft.com/office/powerpoint/2010/main" val="217326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44DBE7-1C0F-4B57-9222-9557DD6B2DA4}"/>
              </a:ext>
            </a:extLst>
          </p:cNvPr>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4FEA91E2-785A-4243-B40C-530E623A0C1C}" type="datetimeFigureOut">
              <a:rPr lang="en-US" smtClean="0"/>
              <a:pPr/>
              <a:t>5/21/2019</a:t>
            </a:fld>
            <a:endParaRPr lang="en-US"/>
          </a:p>
        </p:txBody>
      </p:sp>
      <p:sp>
        <p:nvSpPr>
          <p:cNvPr id="4" name="Footer Placeholder 3">
            <a:extLst>
              <a:ext uri="{FF2B5EF4-FFF2-40B4-BE49-F238E27FC236}">
                <a16:creationId xmlns:a16="http://schemas.microsoft.com/office/drawing/2014/main" id="{D795CE88-9CEE-4D3E-963C-6406B53A544F}"/>
              </a:ext>
            </a:extLst>
          </p:cNvPr>
          <p:cNvSpPr>
            <a:spLocks noGrp="1"/>
          </p:cNvSpPr>
          <p:nvPr>
            <p:ph type="ftr" sz="quarter" idx="11"/>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FC4C3076-161C-4FDE-ADAA-D248F6BC575E}"/>
              </a:ext>
            </a:extLst>
          </p:cNvPr>
          <p:cNvSpPr>
            <a:spLocks noGrp="1"/>
          </p:cNvSpPr>
          <p:nvPr>
            <p:ph type="sldNum" sz="quarter" idx="12"/>
          </p:nvPr>
        </p:nvSpPr>
        <p:spPr>
          <a:xfrm>
            <a:off x="11477625" y="190500"/>
            <a:ext cx="390525" cy="365125"/>
          </a:xfrm>
          <a:noFill/>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BBC4211-562F-4855-9E38-22B642D483F7}" type="slidenum">
              <a:rPr lang="en-US" smtClean="0"/>
              <a:pPr/>
              <a:t>‹#›</a:t>
            </a:fld>
            <a:endParaRPr lang="en-US"/>
          </a:p>
        </p:txBody>
      </p:sp>
      <p:sp>
        <p:nvSpPr>
          <p:cNvPr id="8" name="Text Placeholder 7">
            <a:extLst>
              <a:ext uri="{FF2B5EF4-FFF2-40B4-BE49-F238E27FC236}">
                <a16:creationId xmlns:a16="http://schemas.microsoft.com/office/drawing/2014/main" id="{098ADEC4-2958-4F3B-884A-D8690C6D649E}"/>
              </a:ext>
            </a:extLst>
          </p:cNvPr>
          <p:cNvSpPr>
            <a:spLocks noGrp="1"/>
          </p:cNvSpPr>
          <p:nvPr>
            <p:ph type="body" sz="quarter" idx="13" hasCustomPrompt="1"/>
          </p:nvPr>
        </p:nvSpPr>
        <p:spPr>
          <a:xfrm>
            <a:off x="838200" y="2219325"/>
            <a:ext cx="3200400" cy="991041"/>
          </a:xfrm>
        </p:spPr>
        <p:txBody>
          <a:bodyPr>
            <a:spAutoFit/>
          </a:bodyPr>
          <a:lstStyle>
            <a:lvl1pPr marL="0" indent="0">
              <a:buNone/>
              <a:defRPr sz="3200">
                <a:solidFill>
                  <a:schemeClr val="tx1">
                    <a:lumMod val="65000"/>
                    <a:lumOff val="35000"/>
                  </a:schemeClr>
                </a:solidFill>
              </a:defRPr>
            </a:lvl1pPr>
          </a:lstStyle>
          <a:p>
            <a:pPr lvl="0"/>
            <a:r>
              <a:rPr lang="en-US"/>
              <a:t>MEETING AGENDA</a:t>
            </a:r>
          </a:p>
        </p:txBody>
      </p:sp>
      <p:sp>
        <p:nvSpPr>
          <p:cNvPr id="14" name="Rectangle 13">
            <a:extLst>
              <a:ext uri="{FF2B5EF4-FFF2-40B4-BE49-F238E27FC236}">
                <a16:creationId xmlns:a16="http://schemas.microsoft.com/office/drawing/2014/main" id="{71CECB28-83C1-4AFB-88C2-CF1A6190CB9F}"/>
              </a:ext>
            </a:extLst>
          </p:cNvPr>
          <p:cNvSpPr/>
          <p:nvPr userDrawn="1"/>
        </p:nvSpPr>
        <p:spPr>
          <a:xfrm>
            <a:off x="914400" y="1781176"/>
            <a:ext cx="3124200" cy="66674"/>
          </a:xfrm>
          <a:prstGeom prst="rect">
            <a:avLst/>
          </a:prstGeom>
          <a:solidFill>
            <a:srgbClr val="00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rial" panose="020B0604020202020204" pitchFamily="34" charset="0"/>
            </a:endParaRPr>
          </a:p>
        </p:txBody>
      </p:sp>
      <p:sp>
        <p:nvSpPr>
          <p:cNvPr id="16" name="Text Placeholder 15">
            <a:extLst>
              <a:ext uri="{FF2B5EF4-FFF2-40B4-BE49-F238E27FC236}">
                <a16:creationId xmlns:a16="http://schemas.microsoft.com/office/drawing/2014/main" id="{19BA1470-0D17-474E-9DE0-18C3A32F4447}"/>
              </a:ext>
            </a:extLst>
          </p:cNvPr>
          <p:cNvSpPr>
            <a:spLocks noGrp="1"/>
          </p:cNvSpPr>
          <p:nvPr>
            <p:ph type="body" sz="quarter" idx="14" hasCustomPrompt="1"/>
          </p:nvPr>
        </p:nvSpPr>
        <p:spPr>
          <a:xfrm>
            <a:off x="4829175" y="833437"/>
            <a:ext cx="6400800" cy="248914"/>
          </a:xfrm>
        </p:spPr>
        <p:txBody>
          <a:bodyPr wrap="square">
            <a:spAutoFit/>
          </a:bodyPr>
          <a:lstStyle>
            <a:lvl1pPr marL="0" indent="0">
              <a:buNone/>
              <a:defRPr sz="1100">
                <a:solidFill>
                  <a:schemeClr val="tx1">
                    <a:lumMod val="65000"/>
                    <a:lumOff val="3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Enter agenda here</a:t>
            </a:r>
          </a:p>
        </p:txBody>
      </p:sp>
      <p:grpSp>
        <p:nvGrpSpPr>
          <p:cNvPr id="9" name="Group 8">
            <a:extLst>
              <a:ext uri="{FF2B5EF4-FFF2-40B4-BE49-F238E27FC236}">
                <a16:creationId xmlns:a16="http://schemas.microsoft.com/office/drawing/2014/main" id="{B8A173F0-ACCC-4ABA-A97C-237693740D49}"/>
              </a:ext>
            </a:extLst>
          </p:cNvPr>
          <p:cNvGrpSpPr/>
          <p:nvPr userDrawn="1"/>
        </p:nvGrpSpPr>
        <p:grpSpPr>
          <a:xfrm>
            <a:off x="10919619" y="6387169"/>
            <a:ext cx="950912" cy="276788"/>
            <a:chOff x="4510999" y="2331718"/>
            <a:chExt cx="3125078" cy="1035448"/>
          </a:xfrm>
        </p:grpSpPr>
        <p:sp>
          <p:nvSpPr>
            <p:cNvPr id="10" name="object 2">
              <a:extLst>
                <a:ext uri="{FF2B5EF4-FFF2-40B4-BE49-F238E27FC236}">
                  <a16:creationId xmlns:a16="http://schemas.microsoft.com/office/drawing/2014/main" id="{D3E7CC4C-0F2D-4DC0-AA8E-A477CBAC3363}"/>
                </a:ext>
              </a:extLst>
            </p:cNvPr>
            <p:cNvSpPr/>
            <p:nvPr userDrawn="1"/>
          </p:nvSpPr>
          <p:spPr>
            <a:xfrm>
              <a:off x="5796399" y="2488961"/>
              <a:ext cx="528955" cy="878205"/>
            </a:xfrm>
            <a:custGeom>
              <a:avLst/>
              <a:gdLst/>
              <a:ahLst/>
              <a:cxnLst/>
              <a:rect l="l" t="t" r="r" b="b"/>
              <a:pathLst>
                <a:path w="528954" h="878204">
                  <a:moveTo>
                    <a:pt x="211715" y="108345"/>
                  </a:moveTo>
                  <a:lnTo>
                    <a:pt x="160156" y="113638"/>
                  </a:lnTo>
                  <a:lnTo>
                    <a:pt x="107784" y="129833"/>
                  </a:lnTo>
                  <a:lnTo>
                    <a:pt x="65466" y="153816"/>
                  </a:lnTo>
                  <a:lnTo>
                    <a:pt x="34810" y="185454"/>
                  </a:lnTo>
                  <a:lnTo>
                    <a:pt x="14535" y="223713"/>
                  </a:lnTo>
                  <a:lnTo>
                    <a:pt x="3359" y="267560"/>
                  </a:lnTo>
                  <a:lnTo>
                    <a:pt x="0" y="315964"/>
                  </a:lnTo>
                  <a:lnTo>
                    <a:pt x="127" y="877749"/>
                  </a:lnTo>
                  <a:lnTo>
                    <a:pt x="184480" y="877749"/>
                  </a:lnTo>
                  <a:lnTo>
                    <a:pt x="184480" y="820218"/>
                  </a:lnTo>
                  <a:lnTo>
                    <a:pt x="60134" y="820218"/>
                  </a:lnTo>
                  <a:lnTo>
                    <a:pt x="59321" y="812610"/>
                  </a:lnTo>
                  <a:lnTo>
                    <a:pt x="58445" y="808102"/>
                  </a:lnTo>
                  <a:lnTo>
                    <a:pt x="58470" y="299975"/>
                  </a:lnTo>
                  <a:lnTo>
                    <a:pt x="58735" y="293266"/>
                  </a:lnTo>
                  <a:lnTo>
                    <a:pt x="80914" y="229880"/>
                  </a:lnTo>
                  <a:lnTo>
                    <a:pt x="111456" y="197268"/>
                  </a:lnTo>
                  <a:lnTo>
                    <a:pt x="151526" y="176547"/>
                  </a:lnTo>
                  <a:lnTo>
                    <a:pt x="198987" y="168809"/>
                  </a:lnTo>
                  <a:lnTo>
                    <a:pt x="363419" y="168809"/>
                  </a:lnTo>
                  <a:lnTo>
                    <a:pt x="357352" y="162586"/>
                  </a:lnTo>
                  <a:lnTo>
                    <a:pt x="310729" y="132348"/>
                  </a:lnTo>
                  <a:lnTo>
                    <a:pt x="262045" y="114424"/>
                  </a:lnTo>
                  <a:lnTo>
                    <a:pt x="211715" y="108345"/>
                  </a:lnTo>
                  <a:close/>
                </a:path>
                <a:path w="528954" h="878204">
                  <a:moveTo>
                    <a:pt x="124396" y="587985"/>
                  </a:moveTo>
                  <a:lnTo>
                    <a:pt x="124396" y="820218"/>
                  </a:lnTo>
                  <a:lnTo>
                    <a:pt x="184480" y="820218"/>
                  </a:lnTo>
                  <a:lnTo>
                    <a:pt x="184480" y="676492"/>
                  </a:lnTo>
                  <a:lnTo>
                    <a:pt x="191554" y="676492"/>
                  </a:lnTo>
                  <a:lnTo>
                    <a:pt x="194043" y="675806"/>
                  </a:lnTo>
                  <a:lnTo>
                    <a:pt x="356461" y="675806"/>
                  </a:lnTo>
                  <a:lnTo>
                    <a:pt x="362050" y="674131"/>
                  </a:lnTo>
                  <a:lnTo>
                    <a:pt x="401443" y="654530"/>
                  </a:lnTo>
                  <a:lnTo>
                    <a:pt x="433255" y="631286"/>
                  </a:lnTo>
                  <a:lnTo>
                    <a:pt x="274612" y="631286"/>
                  </a:lnTo>
                  <a:lnTo>
                    <a:pt x="230492" y="627825"/>
                  </a:lnTo>
                  <a:lnTo>
                    <a:pt x="203954" y="620602"/>
                  </a:lnTo>
                  <a:lnTo>
                    <a:pt x="177753" y="610549"/>
                  </a:lnTo>
                  <a:lnTo>
                    <a:pt x="151398" y="599174"/>
                  </a:lnTo>
                  <a:lnTo>
                    <a:pt x="124396" y="587985"/>
                  </a:lnTo>
                  <a:close/>
                </a:path>
                <a:path w="528954" h="878204">
                  <a:moveTo>
                    <a:pt x="356461" y="675806"/>
                  </a:moveTo>
                  <a:lnTo>
                    <a:pt x="194043" y="675806"/>
                  </a:lnTo>
                  <a:lnTo>
                    <a:pt x="195935" y="676593"/>
                  </a:lnTo>
                  <a:lnTo>
                    <a:pt x="236241" y="688233"/>
                  </a:lnTo>
                  <a:lnTo>
                    <a:pt x="278197" y="691415"/>
                  </a:lnTo>
                  <a:lnTo>
                    <a:pt x="320551" y="686570"/>
                  </a:lnTo>
                  <a:lnTo>
                    <a:pt x="356461" y="675806"/>
                  </a:lnTo>
                  <a:close/>
                </a:path>
                <a:path w="528954" h="878204">
                  <a:moveTo>
                    <a:pt x="413171" y="47088"/>
                  </a:moveTo>
                  <a:lnTo>
                    <a:pt x="198694" y="47088"/>
                  </a:lnTo>
                  <a:lnTo>
                    <a:pt x="235515" y="47167"/>
                  </a:lnTo>
                  <a:lnTo>
                    <a:pt x="271221" y="50585"/>
                  </a:lnTo>
                  <a:lnTo>
                    <a:pt x="318964" y="62897"/>
                  </a:lnTo>
                  <a:lnTo>
                    <a:pt x="362227" y="83283"/>
                  </a:lnTo>
                  <a:lnTo>
                    <a:pt x="399812" y="111136"/>
                  </a:lnTo>
                  <a:lnTo>
                    <a:pt x="430521" y="145848"/>
                  </a:lnTo>
                  <a:lnTo>
                    <a:pt x="453157" y="186812"/>
                  </a:lnTo>
                  <a:lnTo>
                    <a:pt x="466521" y="233420"/>
                  </a:lnTo>
                  <a:lnTo>
                    <a:pt x="469417" y="285065"/>
                  </a:lnTo>
                  <a:lnTo>
                    <a:pt x="468597" y="315964"/>
                  </a:lnTo>
                  <a:lnTo>
                    <a:pt x="468510" y="346616"/>
                  </a:lnTo>
                  <a:lnTo>
                    <a:pt x="468616" y="368375"/>
                  </a:lnTo>
                  <a:lnTo>
                    <a:pt x="468760" y="389155"/>
                  </a:lnTo>
                  <a:lnTo>
                    <a:pt x="468767" y="400395"/>
                  </a:lnTo>
                  <a:lnTo>
                    <a:pt x="461582" y="479147"/>
                  </a:lnTo>
                  <a:lnTo>
                    <a:pt x="445878" y="519844"/>
                  </a:lnTo>
                  <a:lnTo>
                    <a:pt x="422337" y="555803"/>
                  </a:lnTo>
                  <a:lnTo>
                    <a:pt x="392199" y="585976"/>
                  </a:lnTo>
                  <a:lnTo>
                    <a:pt x="356706" y="609313"/>
                  </a:lnTo>
                  <a:lnTo>
                    <a:pt x="317097" y="624766"/>
                  </a:lnTo>
                  <a:lnTo>
                    <a:pt x="274612" y="631286"/>
                  </a:lnTo>
                  <a:lnTo>
                    <a:pt x="433255" y="631286"/>
                  </a:lnTo>
                  <a:lnTo>
                    <a:pt x="468903" y="595574"/>
                  </a:lnTo>
                  <a:lnTo>
                    <a:pt x="494466" y="557083"/>
                  </a:lnTo>
                  <a:lnTo>
                    <a:pt x="512915" y="513160"/>
                  </a:lnTo>
                  <a:lnTo>
                    <a:pt x="522998" y="464237"/>
                  </a:lnTo>
                  <a:lnTo>
                    <a:pt x="527242" y="411006"/>
                  </a:lnTo>
                  <a:lnTo>
                    <a:pt x="528863" y="360417"/>
                  </a:lnTo>
                  <a:lnTo>
                    <a:pt x="528743" y="325975"/>
                  </a:lnTo>
                  <a:lnTo>
                    <a:pt x="526592" y="250343"/>
                  </a:lnTo>
                  <a:lnTo>
                    <a:pt x="520478" y="204854"/>
                  </a:lnTo>
                  <a:lnTo>
                    <a:pt x="507303" y="162750"/>
                  </a:lnTo>
                  <a:lnTo>
                    <a:pt x="487822" y="124474"/>
                  </a:lnTo>
                  <a:lnTo>
                    <a:pt x="462787" y="90469"/>
                  </a:lnTo>
                  <a:lnTo>
                    <a:pt x="432951" y="61177"/>
                  </a:lnTo>
                  <a:lnTo>
                    <a:pt x="413171" y="47088"/>
                  </a:lnTo>
                  <a:close/>
                </a:path>
                <a:path w="528954" h="878204">
                  <a:moveTo>
                    <a:pt x="184480" y="228906"/>
                  </a:moveTo>
                  <a:lnTo>
                    <a:pt x="142120" y="244376"/>
                  </a:lnTo>
                  <a:lnTo>
                    <a:pt x="125603" y="280430"/>
                  </a:lnTo>
                  <a:lnTo>
                    <a:pt x="125063" y="322441"/>
                  </a:lnTo>
                  <a:lnTo>
                    <a:pt x="124815" y="368375"/>
                  </a:lnTo>
                  <a:lnTo>
                    <a:pt x="125076" y="400395"/>
                  </a:lnTo>
                  <a:lnTo>
                    <a:pt x="126517" y="440310"/>
                  </a:lnTo>
                  <a:lnTo>
                    <a:pt x="135822" y="481060"/>
                  </a:lnTo>
                  <a:lnTo>
                    <a:pt x="157343" y="516190"/>
                  </a:lnTo>
                  <a:lnTo>
                    <a:pt x="188369" y="543539"/>
                  </a:lnTo>
                  <a:lnTo>
                    <a:pt x="226190" y="560948"/>
                  </a:lnTo>
                  <a:lnTo>
                    <a:pt x="268097" y="566256"/>
                  </a:lnTo>
                  <a:lnTo>
                    <a:pt x="310110" y="558303"/>
                  </a:lnTo>
                  <a:lnTo>
                    <a:pt x="346499" y="538835"/>
                  </a:lnTo>
                  <a:lnTo>
                    <a:pt x="375187" y="509888"/>
                  </a:lnTo>
                  <a:lnTo>
                    <a:pt x="377303" y="505816"/>
                  </a:lnTo>
                  <a:lnTo>
                    <a:pt x="264337" y="505816"/>
                  </a:lnTo>
                  <a:lnTo>
                    <a:pt x="233874" y="500059"/>
                  </a:lnTo>
                  <a:lnTo>
                    <a:pt x="208908" y="483539"/>
                  </a:lnTo>
                  <a:lnTo>
                    <a:pt x="191782" y="458330"/>
                  </a:lnTo>
                  <a:lnTo>
                    <a:pt x="184835" y="426505"/>
                  </a:lnTo>
                  <a:lnTo>
                    <a:pt x="184335" y="400395"/>
                  </a:lnTo>
                  <a:lnTo>
                    <a:pt x="184451" y="315964"/>
                  </a:lnTo>
                  <a:lnTo>
                    <a:pt x="184480" y="228906"/>
                  </a:lnTo>
                  <a:close/>
                </a:path>
                <a:path w="528954" h="878204">
                  <a:moveTo>
                    <a:pt x="363419" y="168809"/>
                  </a:moveTo>
                  <a:lnTo>
                    <a:pt x="198987" y="168809"/>
                  </a:lnTo>
                  <a:lnTo>
                    <a:pt x="251701" y="175147"/>
                  </a:lnTo>
                  <a:lnTo>
                    <a:pt x="293498" y="190965"/>
                  </a:lnTo>
                  <a:lnTo>
                    <a:pt x="337969" y="248206"/>
                  </a:lnTo>
                  <a:lnTo>
                    <a:pt x="343090" y="292799"/>
                  </a:lnTo>
                  <a:lnTo>
                    <a:pt x="343288" y="392340"/>
                  </a:lnTo>
                  <a:lnTo>
                    <a:pt x="342785" y="425502"/>
                  </a:lnTo>
                  <a:lnTo>
                    <a:pt x="336159" y="457450"/>
                  </a:lnTo>
                  <a:lnTo>
                    <a:pt x="319425" y="482785"/>
                  </a:lnTo>
                  <a:lnTo>
                    <a:pt x="294760" y="499557"/>
                  </a:lnTo>
                  <a:lnTo>
                    <a:pt x="264337" y="505816"/>
                  </a:lnTo>
                  <a:lnTo>
                    <a:pt x="377303" y="505816"/>
                  </a:lnTo>
                  <a:lnTo>
                    <a:pt x="394102" y="473497"/>
                  </a:lnTo>
                  <a:lnTo>
                    <a:pt x="401167" y="431699"/>
                  </a:lnTo>
                  <a:lnTo>
                    <a:pt x="401281" y="411006"/>
                  </a:lnTo>
                  <a:lnTo>
                    <a:pt x="401370" y="261532"/>
                  </a:lnTo>
                  <a:lnTo>
                    <a:pt x="398747" y="232558"/>
                  </a:lnTo>
                  <a:lnTo>
                    <a:pt x="390534" y="205996"/>
                  </a:lnTo>
                  <a:lnTo>
                    <a:pt x="376735" y="182467"/>
                  </a:lnTo>
                  <a:lnTo>
                    <a:pt x="363419" y="168809"/>
                  </a:lnTo>
                  <a:close/>
                </a:path>
                <a:path w="528954" h="878204">
                  <a:moveTo>
                    <a:pt x="280669" y="0"/>
                  </a:moveTo>
                  <a:lnTo>
                    <a:pt x="238129" y="916"/>
                  </a:lnTo>
                  <a:lnTo>
                    <a:pt x="195308" y="9201"/>
                  </a:lnTo>
                  <a:lnTo>
                    <a:pt x="152958" y="25299"/>
                  </a:lnTo>
                  <a:lnTo>
                    <a:pt x="129446" y="42267"/>
                  </a:lnTo>
                  <a:lnTo>
                    <a:pt x="120586" y="49315"/>
                  </a:lnTo>
                  <a:lnTo>
                    <a:pt x="160478" y="48440"/>
                  </a:lnTo>
                  <a:lnTo>
                    <a:pt x="198694" y="47088"/>
                  </a:lnTo>
                  <a:lnTo>
                    <a:pt x="413171" y="47088"/>
                  </a:lnTo>
                  <a:lnTo>
                    <a:pt x="399068" y="37042"/>
                  </a:lnTo>
                  <a:lnTo>
                    <a:pt x="361892" y="18505"/>
                  </a:lnTo>
                  <a:lnTo>
                    <a:pt x="322174" y="6010"/>
                  </a:lnTo>
                  <a:lnTo>
                    <a:pt x="280669"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11" name="object 3">
              <a:extLst>
                <a:ext uri="{FF2B5EF4-FFF2-40B4-BE49-F238E27FC236}">
                  <a16:creationId xmlns:a16="http://schemas.microsoft.com/office/drawing/2014/main" id="{9E95D113-1A0C-4AF2-8459-6F4036967A90}"/>
                </a:ext>
              </a:extLst>
            </p:cNvPr>
            <p:cNvSpPr/>
            <p:nvPr userDrawn="1"/>
          </p:nvSpPr>
          <p:spPr>
            <a:xfrm>
              <a:off x="4510999" y="2490091"/>
              <a:ext cx="575945" cy="690880"/>
            </a:xfrm>
            <a:custGeom>
              <a:avLst/>
              <a:gdLst/>
              <a:ahLst/>
              <a:cxnLst/>
              <a:rect l="l" t="t" r="r" b="b"/>
              <a:pathLst>
                <a:path w="575945" h="690880">
                  <a:moveTo>
                    <a:pt x="196673" y="253194"/>
                  </a:moveTo>
                  <a:lnTo>
                    <a:pt x="152510" y="257265"/>
                  </a:lnTo>
                  <a:lnTo>
                    <a:pt x="112791" y="269470"/>
                  </a:lnTo>
                  <a:lnTo>
                    <a:pt x="78090" y="288826"/>
                  </a:lnTo>
                  <a:lnTo>
                    <a:pt x="48983" y="314349"/>
                  </a:lnTo>
                  <a:lnTo>
                    <a:pt x="26045" y="345056"/>
                  </a:lnTo>
                  <a:lnTo>
                    <a:pt x="9852" y="379964"/>
                  </a:lnTo>
                  <a:lnTo>
                    <a:pt x="978" y="418090"/>
                  </a:lnTo>
                  <a:lnTo>
                    <a:pt x="0" y="458451"/>
                  </a:lnTo>
                  <a:lnTo>
                    <a:pt x="7491" y="500062"/>
                  </a:lnTo>
                  <a:lnTo>
                    <a:pt x="24029" y="541941"/>
                  </a:lnTo>
                  <a:lnTo>
                    <a:pt x="49907" y="583494"/>
                  </a:lnTo>
                  <a:lnTo>
                    <a:pt x="81393" y="618670"/>
                  </a:lnTo>
                  <a:lnTo>
                    <a:pt x="117522" y="647222"/>
                  </a:lnTo>
                  <a:lnTo>
                    <a:pt x="157329" y="668897"/>
                  </a:lnTo>
                  <a:lnTo>
                    <a:pt x="199851" y="683448"/>
                  </a:lnTo>
                  <a:lnTo>
                    <a:pt x="244123" y="690623"/>
                  </a:lnTo>
                  <a:lnTo>
                    <a:pt x="289182" y="690172"/>
                  </a:lnTo>
                  <a:lnTo>
                    <a:pt x="334062" y="681846"/>
                  </a:lnTo>
                  <a:lnTo>
                    <a:pt x="377800" y="665395"/>
                  </a:lnTo>
                  <a:lnTo>
                    <a:pt x="419431" y="640569"/>
                  </a:lnTo>
                  <a:lnTo>
                    <a:pt x="433337" y="632429"/>
                  </a:lnTo>
                  <a:lnTo>
                    <a:pt x="436483" y="631642"/>
                  </a:lnTo>
                  <a:lnTo>
                    <a:pt x="250324" y="631642"/>
                  </a:lnTo>
                  <a:lnTo>
                    <a:pt x="202484" y="621885"/>
                  </a:lnTo>
                  <a:lnTo>
                    <a:pt x="155385" y="599739"/>
                  </a:lnTo>
                  <a:lnTo>
                    <a:pt x="118049" y="570780"/>
                  </a:lnTo>
                  <a:lnTo>
                    <a:pt x="88729" y="535745"/>
                  </a:lnTo>
                  <a:lnTo>
                    <a:pt x="68697" y="497094"/>
                  </a:lnTo>
                  <a:lnTo>
                    <a:pt x="59228" y="457288"/>
                  </a:lnTo>
                  <a:lnTo>
                    <a:pt x="61596" y="418789"/>
                  </a:lnTo>
                  <a:lnTo>
                    <a:pt x="77394" y="380339"/>
                  </a:lnTo>
                  <a:lnTo>
                    <a:pt x="103395" y="349219"/>
                  </a:lnTo>
                  <a:lnTo>
                    <a:pt x="137093" y="326352"/>
                  </a:lnTo>
                  <a:lnTo>
                    <a:pt x="175986" y="312662"/>
                  </a:lnTo>
                  <a:lnTo>
                    <a:pt x="217567" y="309074"/>
                  </a:lnTo>
                  <a:lnTo>
                    <a:pt x="363150" y="309074"/>
                  </a:lnTo>
                  <a:lnTo>
                    <a:pt x="342083" y="287638"/>
                  </a:lnTo>
                  <a:lnTo>
                    <a:pt x="302184" y="267519"/>
                  </a:lnTo>
                  <a:lnTo>
                    <a:pt x="276483" y="260990"/>
                  </a:lnTo>
                  <a:lnTo>
                    <a:pt x="250067" y="256599"/>
                  </a:lnTo>
                  <a:lnTo>
                    <a:pt x="223332" y="254087"/>
                  </a:lnTo>
                  <a:lnTo>
                    <a:pt x="196673" y="253194"/>
                  </a:lnTo>
                  <a:close/>
                </a:path>
                <a:path w="575945" h="690880">
                  <a:moveTo>
                    <a:pt x="575341" y="629149"/>
                  </a:moveTo>
                  <a:lnTo>
                    <a:pt x="446452" y="629149"/>
                  </a:lnTo>
                  <a:lnTo>
                    <a:pt x="460073" y="630493"/>
                  </a:lnTo>
                  <a:lnTo>
                    <a:pt x="475501" y="636226"/>
                  </a:lnTo>
                  <a:lnTo>
                    <a:pt x="498360" y="645169"/>
                  </a:lnTo>
                  <a:lnTo>
                    <a:pt x="522647" y="652155"/>
                  </a:lnTo>
                  <a:lnTo>
                    <a:pt x="548310" y="658479"/>
                  </a:lnTo>
                  <a:lnTo>
                    <a:pt x="575298" y="665436"/>
                  </a:lnTo>
                  <a:lnTo>
                    <a:pt x="575341" y="629149"/>
                  </a:lnTo>
                  <a:close/>
                </a:path>
                <a:path w="575945" h="690880">
                  <a:moveTo>
                    <a:pt x="437389" y="537445"/>
                  </a:moveTo>
                  <a:lnTo>
                    <a:pt x="386723" y="588649"/>
                  </a:lnTo>
                  <a:lnTo>
                    <a:pt x="343601" y="614817"/>
                  </a:lnTo>
                  <a:lnTo>
                    <a:pt x="297749" y="629217"/>
                  </a:lnTo>
                  <a:lnTo>
                    <a:pt x="250324" y="631642"/>
                  </a:lnTo>
                  <a:lnTo>
                    <a:pt x="436483" y="631642"/>
                  </a:lnTo>
                  <a:lnTo>
                    <a:pt x="446452" y="629149"/>
                  </a:lnTo>
                  <a:lnTo>
                    <a:pt x="575341" y="629149"/>
                  </a:lnTo>
                  <a:lnTo>
                    <a:pt x="575389" y="588969"/>
                  </a:lnTo>
                  <a:lnTo>
                    <a:pt x="513944" y="588969"/>
                  </a:lnTo>
                  <a:lnTo>
                    <a:pt x="502353" y="583784"/>
                  </a:lnTo>
                  <a:lnTo>
                    <a:pt x="491606" y="579128"/>
                  </a:lnTo>
                  <a:lnTo>
                    <a:pt x="454919" y="554205"/>
                  </a:lnTo>
                  <a:lnTo>
                    <a:pt x="446310" y="545901"/>
                  </a:lnTo>
                  <a:lnTo>
                    <a:pt x="437389" y="537445"/>
                  </a:lnTo>
                  <a:close/>
                </a:path>
                <a:path w="575945" h="690880">
                  <a:moveTo>
                    <a:pt x="431669" y="58985"/>
                  </a:moveTo>
                  <a:lnTo>
                    <a:pt x="225197" y="58985"/>
                  </a:lnTo>
                  <a:lnTo>
                    <a:pt x="277286" y="60085"/>
                  </a:lnTo>
                  <a:lnTo>
                    <a:pt x="325118" y="70057"/>
                  </a:lnTo>
                  <a:lnTo>
                    <a:pt x="367711" y="88381"/>
                  </a:lnTo>
                  <a:lnTo>
                    <a:pt x="404080" y="114534"/>
                  </a:lnTo>
                  <a:lnTo>
                    <a:pt x="433242" y="147995"/>
                  </a:lnTo>
                  <a:lnTo>
                    <a:pt x="454215" y="188242"/>
                  </a:lnTo>
                  <a:lnTo>
                    <a:pt x="466014" y="234753"/>
                  </a:lnTo>
                  <a:lnTo>
                    <a:pt x="469933" y="282702"/>
                  </a:lnTo>
                  <a:lnTo>
                    <a:pt x="470090" y="337358"/>
                  </a:lnTo>
                  <a:lnTo>
                    <a:pt x="469556" y="371002"/>
                  </a:lnTo>
                  <a:lnTo>
                    <a:pt x="469506" y="385007"/>
                  </a:lnTo>
                  <a:lnTo>
                    <a:pt x="470256" y="428352"/>
                  </a:lnTo>
                  <a:lnTo>
                    <a:pt x="483027" y="480089"/>
                  </a:lnTo>
                  <a:lnTo>
                    <a:pt x="509490" y="514235"/>
                  </a:lnTo>
                  <a:lnTo>
                    <a:pt x="515909" y="537233"/>
                  </a:lnTo>
                  <a:lnTo>
                    <a:pt x="516018" y="562025"/>
                  </a:lnTo>
                  <a:lnTo>
                    <a:pt x="513944" y="588969"/>
                  </a:lnTo>
                  <a:lnTo>
                    <a:pt x="575389" y="588969"/>
                  </a:lnTo>
                  <a:lnTo>
                    <a:pt x="575272" y="545901"/>
                  </a:lnTo>
                  <a:lnTo>
                    <a:pt x="574587" y="491954"/>
                  </a:lnTo>
                  <a:lnTo>
                    <a:pt x="559207" y="472790"/>
                  </a:lnTo>
                  <a:lnTo>
                    <a:pt x="544338" y="461799"/>
                  </a:lnTo>
                  <a:lnTo>
                    <a:pt x="534604" y="448387"/>
                  </a:lnTo>
                  <a:lnTo>
                    <a:pt x="529389" y="432460"/>
                  </a:lnTo>
                  <a:lnTo>
                    <a:pt x="528123" y="414547"/>
                  </a:lnTo>
                  <a:lnTo>
                    <a:pt x="528265" y="404013"/>
                  </a:lnTo>
                  <a:lnTo>
                    <a:pt x="528720" y="379680"/>
                  </a:lnTo>
                  <a:lnTo>
                    <a:pt x="528836" y="371002"/>
                  </a:lnTo>
                  <a:lnTo>
                    <a:pt x="529064" y="345056"/>
                  </a:lnTo>
                  <a:lnTo>
                    <a:pt x="528942" y="299070"/>
                  </a:lnTo>
                  <a:lnTo>
                    <a:pt x="528079" y="260801"/>
                  </a:lnTo>
                  <a:lnTo>
                    <a:pt x="522960" y="209579"/>
                  </a:lnTo>
                  <a:lnTo>
                    <a:pt x="510012" y="161368"/>
                  </a:lnTo>
                  <a:lnTo>
                    <a:pt x="487708" y="116931"/>
                  </a:lnTo>
                  <a:lnTo>
                    <a:pt x="454521" y="77032"/>
                  </a:lnTo>
                  <a:lnTo>
                    <a:pt x="431669" y="58985"/>
                  </a:lnTo>
                  <a:close/>
                </a:path>
                <a:path w="575945" h="690880">
                  <a:moveTo>
                    <a:pt x="183223" y="371596"/>
                  </a:moveTo>
                  <a:lnTo>
                    <a:pt x="157127" y="379680"/>
                  </a:lnTo>
                  <a:lnTo>
                    <a:pt x="140245" y="394150"/>
                  </a:lnTo>
                  <a:lnTo>
                    <a:pt x="130704" y="413617"/>
                  </a:lnTo>
                  <a:lnTo>
                    <a:pt x="126632" y="436696"/>
                  </a:lnTo>
                  <a:lnTo>
                    <a:pt x="131050" y="475408"/>
                  </a:lnTo>
                  <a:lnTo>
                    <a:pt x="149040" y="509962"/>
                  </a:lnTo>
                  <a:lnTo>
                    <a:pt x="178077" y="538003"/>
                  </a:lnTo>
                  <a:lnTo>
                    <a:pt x="215641" y="557173"/>
                  </a:lnTo>
                  <a:lnTo>
                    <a:pt x="259208" y="565119"/>
                  </a:lnTo>
                  <a:lnTo>
                    <a:pt x="307484" y="557767"/>
                  </a:lnTo>
                  <a:lnTo>
                    <a:pt x="349957" y="534499"/>
                  </a:lnTo>
                  <a:lnTo>
                    <a:pt x="376471" y="505212"/>
                  </a:lnTo>
                  <a:lnTo>
                    <a:pt x="260619" y="505212"/>
                  </a:lnTo>
                  <a:lnTo>
                    <a:pt x="238405" y="499688"/>
                  </a:lnTo>
                  <a:lnTo>
                    <a:pt x="198173" y="468191"/>
                  </a:lnTo>
                  <a:lnTo>
                    <a:pt x="185344" y="414547"/>
                  </a:lnTo>
                  <a:lnTo>
                    <a:pt x="185054" y="404013"/>
                  </a:lnTo>
                  <a:lnTo>
                    <a:pt x="184517" y="393400"/>
                  </a:lnTo>
                  <a:lnTo>
                    <a:pt x="183223" y="371596"/>
                  </a:lnTo>
                  <a:close/>
                </a:path>
                <a:path w="575945" h="690880">
                  <a:moveTo>
                    <a:pt x="363150" y="309074"/>
                  </a:moveTo>
                  <a:lnTo>
                    <a:pt x="217567" y="309074"/>
                  </a:lnTo>
                  <a:lnTo>
                    <a:pt x="259334" y="316510"/>
                  </a:lnTo>
                  <a:lnTo>
                    <a:pt x="298781" y="335896"/>
                  </a:lnTo>
                  <a:lnTo>
                    <a:pt x="330486" y="371002"/>
                  </a:lnTo>
                  <a:lnTo>
                    <a:pt x="343974" y="410839"/>
                  </a:lnTo>
                  <a:lnTo>
                    <a:pt x="343831" y="436187"/>
                  </a:lnTo>
                  <a:lnTo>
                    <a:pt x="318593" y="482061"/>
                  </a:lnTo>
                  <a:lnTo>
                    <a:pt x="281390" y="503576"/>
                  </a:lnTo>
                  <a:lnTo>
                    <a:pt x="260619" y="505212"/>
                  </a:lnTo>
                  <a:lnTo>
                    <a:pt x="376471" y="505212"/>
                  </a:lnTo>
                  <a:lnTo>
                    <a:pt x="382421" y="498639"/>
                  </a:lnTo>
                  <a:lnTo>
                    <a:pt x="400673" y="453511"/>
                  </a:lnTo>
                  <a:lnTo>
                    <a:pt x="403696" y="405119"/>
                  </a:lnTo>
                  <a:lnTo>
                    <a:pt x="394099" y="359381"/>
                  </a:lnTo>
                  <a:lnTo>
                    <a:pt x="373141" y="319240"/>
                  </a:lnTo>
                  <a:lnTo>
                    <a:pt x="363150" y="309074"/>
                  </a:lnTo>
                  <a:close/>
                </a:path>
                <a:path w="575945" h="690880">
                  <a:moveTo>
                    <a:pt x="372896" y="187754"/>
                  </a:moveTo>
                  <a:lnTo>
                    <a:pt x="215324" y="187754"/>
                  </a:lnTo>
                  <a:lnTo>
                    <a:pt x="254991" y="188144"/>
                  </a:lnTo>
                  <a:lnTo>
                    <a:pt x="294410" y="193703"/>
                  </a:lnTo>
                  <a:lnTo>
                    <a:pt x="331886" y="206545"/>
                  </a:lnTo>
                  <a:lnTo>
                    <a:pt x="367319" y="226605"/>
                  </a:lnTo>
                  <a:lnTo>
                    <a:pt x="400609" y="253816"/>
                  </a:lnTo>
                  <a:lnTo>
                    <a:pt x="388535" y="214088"/>
                  </a:lnTo>
                  <a:lnTo>
                    <a:pt x="372896" y="187754"/>
                  </a:lnTo>
                  <a:close/>
                </a:path>
                <a:path w="575945" h="690880">
                  <a:moveTo>
                    <a:pt x="237550" y="0"/>
                  </a:moveTo>
                  <a:lnTo>
                    <a:pt x="191329" y="3862"/>
                  </a:lnTo>
                  <a:lnTo>
                    <a:pt x="146841" y="13092"/>
                  </a:lnTo>
                  <a:lnTo>
                    <a:pt x="105233" y="27235"/>
                  </a:lnTo>
                  <a:lnTo>
                    <a:pt x="93599" y="77032"/>
                  </a:lnTo>
                  <a:lnTo>
                    <a:pt x="93485" y="194710"/>
                  </a:lnTo>
                  <a:lnTo>
                    <a:pt x="175310" y="189508"/>
                  </a:lnTo>
                  <a:lnTo>
                    <a:pt x="215324" y="187754"/>
                  </a:lnTo>
                  <a:lnTo>
                    <a:pt x="372896" y="187754"/>
                  </a:lnTo>
                  <a:lnTo>
                    <a:pt x="369676" y="182333"/>
                  </a:lnTo>
                  <a:lnTo>
                    <a:pt x="343516" y="158237"/>
                  </a:lnTo>
                  <a:lnTo>
                    <a:pt x="309535" y="141486"/>
                  </a:lnTo>
                  <a:lnTo>
                    <a:pt x="268895" y="132150"/>
                  </a:lnTo>
                  <a:lnTo>
                    <a:pt x="155487" y="132150"/>
                  </a:lnTo>
                  <a:lnTo>
                    <a:pt x="152748" y="94747"/>
                  </a:lnTo>
                  <a:lnTo>
                    <a:pt x="157620" y="74500"/>
                  </a:lnTo>
                  <a:lnTo>
                    <a:pt x="174675" y="65219"/>
                  </a:lnTo>
                  <a:lnTo>
                    <a:pt x="208484" y="60713"/>
                  </a:lnTo>
                  <a:lnTo>
                    <a:pt x="214034" y="60192"/>
                  </a:lnTo>
                  <a:lnTo>
                    <a:pt x="219622" y="59341"/>
                  </a:lnTo>
                  <a:lnTo>
                    <a:pt x="225197" y="58985"/>
                  </a:lnTo>
                  <a:lnTo>
                    <a:pt x="431669" y="58985"/>
                  </a:lnTo>
                  <a:lnTo>
                    <a:pt x="416834" y="47270"/>
                  </a:lnTo>
                  <a:lnTo>
                    <a:pt x="375147" y="25139"/>
                  </a:lnTo>
                  <a:lnTo>
                    <a:pt x="330606" y="10185"/>
                  </a:lnTo>
                  <a:lnTo>
                    <a:pt x="284358" y="1956"/>
                  </a:lnTo>
                  <a:lnTo>
                    <a:pt x="237550" y="0"/>
                  </a:lnTo>
                  <a:close/>
                </a:path>
                <a:path w="575945" h="690880">
                  <a:moveTo>
                    <a:pt x="216038" y="128757"/>
                  </a:moveTo>
                  <a:lnTo>
                    <a:pt x="155487" y="132150"/>
                  </a:lnTo>
                  <a:lnTo>
                    <a:pt x="268895" y="132150"/>
                  </a:lnTo>
                  <a:lnTo>
                    <a:pt x="267215" y="131764"/>
                  </a:lnTo>
                  <a:lnTo>
                    <a:pt x="216038" y="128757"/>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12" name="object 4">
              <a:extLst>
                <a:ext uri="{FF2B5EF4-FFF2-40B4-BE49-F238E27FC236}">
                  <a16:creationId xmlns:a16="http://schemas.microsoft.com/office/drawing/2014/main" id="{CF0BAEC4-8165-44CA-AF7D-7A4A75AE8C79}"/>
                </a:ext>
              </a:extLst>
            </p:cNvPr>
            <p:cNvSpPr/>
            <p:nvPr userDrawn="1"/>
          </p:nvSpPr>
          <p:spPr>
            <a:xfrm>
              <a:off x="7106487" y="2489306"/>
              <a:ext cx="529590" cy="692150"/>
            </a:xfrm>
            <a:custGeom>
              <a:avLst/>
              <a:gdLst/>
              <a:ahLst/>
              <a:cxnLst/>
              <a:rect l="l" t="t" r="r" b="b"/>
              <a:pathLst>
                <a:path w="529590" h="692150">
                  <a:moveTo>
                    <a:pt x="251474" y="0"/>
                  </a:moveTo>
                  <a:lnTo>
                    <a:pt x="202950" y="6619"/>
                  </a:lnTo>
                  <a:lnTo>
                    <a:pt x="157541" y="21226"/>
                  </a:lnTo>
                  <a:lnTo>
                    <a:pt x="116269" y="43345"/>
                  </a:lnTo>
                  <a:lnTo>
                    <a:pt x="80153" y="72500"/>
                  </a:lnTo>
                  <a:lnTo>
                    <a:pt x="50214" y="108216"/>
                  </a:lnTo>
                  <a:lnTo>
                    <a:pt x="27473" y="150015"/>
                  </a:lnTo>
                  <a:lnTo>
                    <a:pt x="12951" y="197423"/>
                  </a:lnTo>
                  <a:lnTo>
                    <a:pt x="5478" y="244514"/>
                  </a:lnTo>
                  <a:lnTo>
                    <a:pt x="1379" y="292443"/>
                  </a:lnTo>
                  <a:lnTo>
                    <a:pt x="0" y="340830"/>
                  </a:lnTo>
                  <a:lnTo>
                    <a:pt x="588" y="382730"/>
                  </a:lnTo>
                  <a:lnTo>
                    <a:pt x="2766" y="437441"/>
                  </a:lnTo>
                  <a:lnTo>
                    <a:pt x="8954" y="483959"/>
                  </a:lnTo>
                  <a:lnTo>
                    <a:pt x="21895" y="526870"/>
                  </a:lnTo>
                  <a:lnTo>
                    <a:pt x="40904" y="565765"/>
                  </a:lnTo>
                  <a:lnTo>
                    <a:pt x="65295" y="600237"/>
                  </a:lnTo>
                  <a:lnTo>
                    <a:pt x="94384" y="629879"/>
                  </a:lnTo>
                  <a:lnTo>
                    <a:pt x="127486" y="654284"/>
                  </a:lnTo>
                  <a:lnTo>
                    <a:pt x="163917" y="673044"/>
                  </a:lnTo>
                  <a:lnTo>
                    <a:pt x="202991" y="685752"/>
                  </a:lnTo>
                  <a:lnTo>
                    <a:pt x="244024" y="692001"/>
                  </a:lnTo>
                  <a:lnTo>
                    <a:pt x="286332" y="691384"/>
                  </a:lnTo>
                  <a:lnTo>
                    <a:pt x="329229" y="683492"/>
                  </a:lnTo>
                  <a:lnTo>
                    <a:pt x="372031" y="667920"/>
                  </a:lnTo>
                  <a:lnTo>
                    <a:pt x="396880" y="651984"/>
                  </a:lnTo>
                  <a:lnTo>
                    <a:pt x="402948" y="647715"/>
                  </a:lnTo>
                  <a:lnTo>
                    <a:pt x="297025" y="647715"/>
                  </a:lnTo>
                  <a:lnTo>
                    <a:pt x="246733" y="641688"/>
                  </a:lnTo>
                  <a:lnTo>
                    <a:pt x="199808" y="626670"/>
                  </a:lnTo>
                  <a:lnTo>
                    <a:pt x="157559" y="603643"/>
                  </a:lnTo>
                  <a:lnTo>
                    <a:pt x="121295" y="573589"/>
                  </a:lnTo>
                  <a:lnTo>
                    <a:pt x="92325" y="537491"/>
                  </a:lnTo>
                  <a:lnTo>
                    <a:pt x="71958" y="496331"/>
                  </a:lnTo>
                  <a:lnTo>
                    <a:pt x="61503" y="451093"/>
                  </a:lnTo>
                  <a:lnTo>
                    <a:pt x="58442" y="405478"/>
                  </a:lnTo>
                  <a:lnTo>
                    <a:pt x="58081" y="359556"/>
                  </a:lnTo>
                  <a:lnTo>
                    <a:pt x="58967" y="313499"/>
                  </a:lnTo>
                  <a:lnTo>
                    <a:pt x="59649" y="267477"/>
                  </a:lnTo>
                  <a:lnTo>
                    <a:pt x="65531" y="219421"/>
                  </a:lnTo>
                  <a:lnTo>
                    <a:pt x="81975" y="174567"/>
                  </a:lnTo>
                  <a:lnTo>
                    <a:pt x="107525" y="134704"/>
                  </a:lnTo>
                  <a:lnTo>
                    <a:pt x="140722" y="101624"/>
                  </a:lnTo>
                  <a:lnTo>
                    <a:pt x="180109" y="77115"/>
                  </a:lnTo>
                  <a:lnTo>
                    <a:pt x="224228" y="62968"/>
                  </a:lnTo>
                  <a:lnTo>
                    <a:pt x="274065" y="59865"/>
                  </a:lnTo>
                  <a:lnTo>
                    <a:pt x="432231" y="59865"/>
                  </a:lnTo>
                  <a:lnTo>
                    <a:pt x="427314" y="55187"/>
                  </a:lnTo>
                  <a:lnTo>
                    <a:pt x="389298" y="29907"/>
                  </a:lnTo>
                  <a:lnTo>
                    <a:pt x="347279" y="11823"/>
                  </a:lnTo>
                  <a:lnTo>
                    <a:pt x="302092" y="1843"/>
                  </a:lnTo>
                  <a:lnTo>
                    <a:pt x="251474" y="0"/>
                  </a:lnTo>
                  <a:close/>
                </a:path>
                <a:path w="529590" h="692150">
                  <a:moveTo>
                    <a:pt x="399437" y="640399"/>
                  </a:moveTo>
                  <a:lnTo>
                    <a:pt x="348207" y="645333"/>
                  </a:lnTo>
                  <a:lnTo>
                    <a:pt x="322601" y="647272"/>
                  </a:lnTo>
                  <a:lnTo>
                    <a:pt x="297025" y="647715"/>
                  </a:lnTo>
                  <a:lnTo>
                    <a:pt x="402948" y="647715"/>
                  </a:lnTo>
                  <a:lnTo>
                    <a:pt x="404987" y="646279"/>
                  </a:lnTo>
                  <a:lnTo>
                    <a:pt x="403120" y="644324"/>
                  </a:lnTo>
                  <a:lnTo>
                    <a:pt x="401292" y="642355"/>
                  </a:lnTo>
                  <a:lnTo>
                    <a:pt x="399437" y="640399"/>
                  </a:lnTo>
                  <a:close/>
                </a:path>
                <a:path w="529590" h="692150">
                  <a:moveTo>
                    <a:pt x="265148" y="125656"/>
                  </a:moveTo>
                  <a:lnTo>
                    <a:pt x="221776" y="132283"/>
                  </a:lnTo>
                  <a:lnTo>
                    <a:pt x="184062" y="151331"/>
                  </a:lnTo>
                  <a:lnTo>
                    <a:pt x="154199" y="180723"/>
                  </a:lnTo>
                  <a:lnTo>
                    <a:pt x="134382" y="218381"/>
                  </a:lnTo>
                  <a:lnTo>
                    <a:pt x="126807" y="262231"/>
                  </a:lnTo>
                  <a:lnTo>
                    <a:pt x="125883" y="304809"/>
                  </a:lnTo>
                  <a:lnTo>
                    <a:pt x="125259" y="340830"/>
                  </a:lnTo>
                  <a:lnTo>
                    <a:pt x="125269" y="359556"/>
                  </a:lnTo>
                  <a:lnTo>
                    <a:pt x="128125" y="431370"/>
                  </a:lnTo>
                  <a:lnTo>
                    <a:pt x="139505" y="477169"/>
                  </a:lnTo>
                  <a:lnTo>
                    <a:pt x="162405" y="517438"/>
                  </a:lnTo>
                  <a:lnTo>
                    <a:pt x="200815" y="552473"/>
                  </a:lnTo>
                  <a:lnTo>
                    <a:pt x="245336" y="571856"/>
                  </a:lnTo>
                  <a:lnTo>
                    <a:pt x="294114" y="579758"/>
                  </a:lnTo>
                  <a:lnTo>
                    <a:pt x="345297" y="580354"/>
                  </a:lnTo>
                  <a:lnTo>
                    <a:pt x="389962" y="574206"/>
                  </a:lnTo>
                  <a:lnTo>
                    <a:pt x="430190" y="559202"/>
                  </a:lnTo>
                  <a:lnTo>
                    <a:pt x="464850" y="536008"/>
                  </a:lnTo>
                  <a:lnTo>
                    <a:pt x="477334" y="522296"/>
                  </a:lnTo>
                  <a:lnTo>
                    <a:pt x="329495" y="522296"/>
                  </a:lnTo>
                  <a:lnTo>
                    <a:pt x="284960" y="518810"/>
                  </a:lnTo>
                  <a:lnTo>
                    <a:pt x="244822" y="505737"/>
                  </a:lnTo>
                  <a:lnTo>
                    <a:pt x="204269" y="472339"/>
                  </a:lnTo>
                  <a:lnTo>
                    <a:pt x="187119" y="431370"/>
                  </a:lnTo>
                  <a:lnTo>
                    <a:pt x="185234" y="388075"/>
                  </a:lnTo>
                  <a:lnTo>
                    <a:pt x="184607" y="347418"/>
                  </a:lnTo>
                  <a:lnTo>
                    <a:pt x="184703" y="331443"/>
                  </a:lnTo>
                  <a:lnTo>
                    <a:pt x="186497" y="257952"/>
                  </a:lnTo>
                  <a:lnTo>
                    <a:pt x="198631" y="220783"/>
                  </a:lnTo>
                  <a:lnTo>
                    <a:pt x="262828" y="186003"/>
                  </a:lnTo>
                  <a:lnTo>
                    <a:pt x="377707" y="186003"/>
                  </a:lnTo>
                  <a:lnTo>
                    <a:pt x="375593" y="181920"/>
                  </a:lnTo>
                  <a:lnTo>
                    <a:pt x="345988" y="152264"/>
                  </a:lnTo>
                  <a:lnTo>
                    <a:pt x="308457" y="132805"/>
                  </a:lnTo>
                  <a:lnTo>
                    <a:pt x="265148" y="125656"/>
                  </a:lnTo>
                  <a:close/>
                </a:path>
                <a:path w="529590" h="692150">
                  <a:moveTo>
                    <a:pt x="432231" y="59865"/>
                  </a:moveTo>
                  <a:lnTo>
                    <a:pt x="274065" y="59865"/>
                  </a:lnTo>
                  <a:lnTo>
                    <a:pt x="321839" y="68245"/>
                  </a:lnTo>
                  <a:lnTo>
                    <a:pt x="365763" y="87175"/>
                  </a:lnTo>
                  <a:lnTo>
                    <a:pt x="404054" y="115718"/>
                  </a:lnTo>
                  <a:lnTo>
                    <a:pt x="434924" y="152940"/>
                  </a:lnTo>
                  <a:lnTo>
                    <a:pt x="456587" y="197906"/>
                  </a:lnTo>
                  <a:lnTo>
                    <a:pt x="468888" y="252848"/>
                  </a:lnTo>
                  <a:lnTo>
                    <a:pt x="471721" y="308485"/>
                  </a:lnTo>
                  <a:lnTo>
                    <a:pt x="469337" y="364427"/>
                  </a:lnTo>
                  <a:lnTo>
                    <a:pt x="465985" y="420283"/>
                  </a:lnTo>
                  <a:lnTo>
                    <a:pt x="449885" y="456536"/>
                  </a:lnTo>
                  <a:lnTo>
                    <a:pt x="412839" y="497639"/>
                  </a:lnTo>
                  <a:lnTo>
                    <a:pt x="373699" y="515478"/>
                  </a:lnTo>
                  <a:lnTo>
                    <a:pt x="329495" y="522296"/>
                  </a:lnTo>
                  <a:lnTo>
                    <a:pt x="477334" y="522296"/>
                  </a:lnTo>
                  <a:lnTo>
                    <a:pt x="512954" y="467712"/>
                  </a:lnTo>
                  <a:lnTo>
                    <a:pt x="524139" y="423941"/>
                  </a:lnTo>
                  <a:lnTo>
                    <a:pt x="528055" y="382730"/>
                  </a:lnTo>
                  <a:lnTo>
                    <a:pt x="529246" y="344689"/>
                  </a:lnTo>
                  <a:lnTo>
                    <a:pt x="529145" y="313499"/>
                  </a:lnTo>
                  <a:lnTo>
                    <a:pt x="528088" y="257723"/>
                  </a:lnTo>
                  <a:lnTo>
                    <a:pt x="522628" y="210093"/>
                  </a:lnTo>
                  <a:lnTo>
                    <a:pt x="508984" y="165115"/>
                  </a:lnTo>
                  <a:lnTo>
                    <a:pt x="487993" y="123700"/>
                  </a:lnTo>
                  <a:lnTo>
                    <a:pt x="460491" y="86754"/>
                  </a:lnTo>
                  <a:lnTo>
                    <a:pt x="432231" y="59865"/>
                  </a:lnTo>
                  <a:close/>
                </a:path>
                <a:path w="529590" h="692150">
                  <a:moveTo>
                    <a:pt x="377707" y="186003"/>
                  </a:moveTo>
                  <a:lnTo>
                    <a:pt x="262828" y="186003"/>
                  </a:lnTo>
                  <a:lnTo>
                    <a:pt x="300593" y="195455"/>
                  </a:lnTo>
                  <a:lnTo>
                    <a:pt x="320288" y="209800"/>
                  </a:lnTo>
                  <a:lnTo>
                    <a:pt x="334086" y="227532"/>
                  </a:lnTo>
                  <a:lnTo>
                    <a:pt x="342127" y="248726"/>
                  </a:lnTo>
                  <a:lnTo>
                    <a:pt x="344548" y="273458"/>
                  </a:lnTo>
                  <a:lnTo>
                    <a:pt x="344325" y="301289"/>
                  </a:lnTo>
                  <a:lnTo>
                    <a:pt x="344204" y="399493"/>
                  </a:lnTo>
                  <a:lnTo>
                    <a:pt x="344319" y="463095"/>
                  </a:lnTo>
                  <a:lnTo>
                    <a:pt x="374518" y="454227"/>
                  </a:lnTo>
                  <a:lnTo>
                    <a:pt x="392151" y="442910"/>
                  </a:lnTo>
                  <a:lnTo>
                    <a:pt x="400416" y="425785"/>
                  </a:lnTo>
                  <a:lnTo>
                    <a:pt x="402511" y="399493"/>
                  </a:lnTo>
                  <a:lnTo>
                    <a:pt x="402637" y="359556"/>
                  </a:lnTo>
                  <a:lnTo>
                    <a:pt x="402645" y="292443"/>
                  </a:lnTo>
                  <a:lnTo>
                    <a:pt x="402447" y="263374"/>
                  </a:lnTo>
                  <a:lnTo>
                    <a:pt x="395129" y="219662"/>
                  </a:lnTo>
                  <a:lnTo>
                    <a:pt x="377707" y="186003"/>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955E6D69-A766-493A-9819-00FCF0A22D8D}"/>
                </a:ext>
              </a:extLst>
            </p:cNvPr>
            <p:cNvSpPr/>
            <p:nvPr userDrawn="1"/>
          </p:nvSpPr>
          <p:spPr>
            <a:xfrm>
              <a:off x="6449873" y="2490417"/>
              <a:ext cx="527050" cy="690880"/>
            </a:xfrm>
            <a:custGeom>
              <a:avLst/>
              <a:gdLst/>
              <a:ahLst/>
              <a:cxnLst/>
              <a:rect l="l" t="t" r="r" b="b"/>
              <a:pathLst>
                <a:path w="527050" h="690880">
                  <a:moveTo>
                    <a:pt x="203535" y="106817"/>
                  </a:moveTo>
                  <a:lnTo>
                    <a:pt x="156096" y="111190"/>
                  </a:lnTo>
                  <a:lnTo>
                    <a:pt x="112577" y="124760"/>
                  </a:lnTo>
                  <a:lnTo>
                    <a:pt x="74500" y="146905"/>
                  </a:lnTo>
                  <a:lnTo>
                    <a:pt x="43385" y="177006"/>
                  </a:lnTo>
                  <a:lnTo>
                    <a:pt x="20753" y="214441"/>
                  </a:lnTo>
                  <a:lnTo>
                    <a:pt x="8124" y="258590"/>
                  </a:lnTo>
                  <a:lnTo>
                    <a:pt x="1990" y="313152"/>
                  </a:lnTo>
                  <a:lnTo>
                    <a:pt x="0" y="368613"/>
                  </a:lnTo>
                  <a:lnTo>
                    <a:pt x="2481" y="423964"/>
                  </a:lnTo>
                  <a:lnTo>
                    <a:pt x="9763" y="478198"/>
                  </a:lnTo>
                  <a:lnTo>
                    <a:pt x="22351" y="524704"/>
                  </a:lnTo>
                  <a:lnTo>
                    <a:pt x="41762" y="566201"/>
                  </a:lnTo>
                  <a:lnTo>
                    <a:pt x="67309" y="602340"/>
                  </a:lnTo>
                  <a:lnTo>
                    <a:pt x="98307" y="632777"/>
                  </a:lnTo>
                  <a:lnTo>
                    <a:pt x="134071" y="657162"/>
                  </a:lnTo>
                  <a:lnTo>
                    <a:pt x="173916" y="675150"/>
                  </a:lnTo>
                  <a:lnTo>
                    <a:pt x="217157" y="686392"/>
                  </a:lnTo>
                  <a:lnTo>
                    <a:pt x="263107" y="690542"/>
                  </a:lnTo>
                  <a:lnTo>
                    <a:pt x="311083" y="687253"/>
                  </a:lnTo>
                  <a:lnTo>
                    <a:pt x="353022" y="676803"/>
                  </a:lnTo>
                  <a:lnTo>
                    <a:pt x="392570" y="658621"/>
                  </a:lnTo>
                  <a:lnTo>
                    <a:pt x="428779" y="633697"/>
                  </a:lnTo>
                  <a:lnTo>
                    <a:pt x="431527" y="631055"/>
                  </a:lnTo>
                  <a:lnTo>
                    <a:pt x="250440" y="631055"/>
                  </a:lnTo>
                  <a:lnTo>
                    <a:pt x="203381" y="619863"/>
                  </a:lnTo>
                  <a:lnTo>
                    <a:pt x="161204" y="600868"/>
                  </a:lnTo>
                  <a:lnTo>
                    <a:pt x="125115" y="574799"/>
                  </a:lnTo>
                  <a:lnTo>
                    <a:pt x="96319" y="542383"/>
                  </a:lnTo>
                  <a:lnTo>
                    <a:pt x="76021" y="504348"/>
                  </a:lnTo>
                  <a:lnTo>
                    <a:pt x="65427" y="461421"/>
                  </a:lnTo>
                  <a:lnTo>
                    <a:pt x="61904" y="415047"/>
                  </a:lnTo>
                  <a:lnTo>
                    <a:pt x="61401" y="368613"/>
                  </a:lnTo>
                  <a:lnTo>
                    <a:pt x="62630" y="321413"/>
                  </a:lnTo>
                  <a:lnTo>
                    <a:pt x="64322" y="274617"/>
                  </a:lnTo>
                  <a:lnTo>
                    <a:pt x="83842" y="228706"/>
                  </a:lnTo>
                  <a:lnTo>
                    <a:pt x="112481" y="198385"/>
                  </a:lnTo>
                  <a:lnTo>
                    <a:pt x="148684" y="178406"/>
                  </a:lnTo>
                  <a:lnTo>
                    <a:pt x="189459" y="168707"/>
                  </a:lnTo>
                  <a:lnTo>
                    <a:pt x="367945" y="168707"/>
                  </a:lnTo>
                  <a:lnTo>
                    <a:pt x="350745" y="154114"/>
                  </a:lnTo>
                  <a:lnTo>
                    <a:pt x="320559" y="135538"/>
                  </a:lnTo>
                  <a:lnTo>
                    <a:pt x="288174" y="121770"/>
                  </a:lnTo>
                  <a:lnTo>
                    <a:pt x="253374" y="112260"/>
                  </a:lnTo>
                  <a:lnTo>
                    <a:pt x="203535" y="106817"/>
                  </a:lnTo>
                  <a:close/>
                </a:path>
                <a:path w="527050" h="690880">
                  <a:moveTo>
                    <a:pt x="516470" y="501434"/>
                  </a:moveTo>
                  <a:lnTo>
                    <a:pt x="425082" y="501434"/>
                  </a:lnTo>
                  <a:lnTo>
                    <a:pt x="450262" y="503839"/>
                  </a:lnTo>
                  <a:lnTo>
                    <a:pt x="448700" y="509821"/>
                  </a:lnTo>
                  <a:lnTo>
                    <a:pt x="419628" y="557411"/>
                  </a:lnTo>
                  <a:lnTo>
                    <a:pt x="382616" y="590636"/>
                  </a:lnTo>
                  <a:lnTo>
                    <a:pt x="339410" y="615517"/>
                  </a:lnTo>
                  <a:lnTo>
                    <a:pt x="294016" y="629756"/>
                  </a:lnTo>
                  <a:lnTo>
                    <a:pt x="250440" y="631055"/>
                  </a:lnTo>
                  <a:lnTo>
                    <a:pt x="431527" y="631055"/>
                  </a:lnTo>
                  <a:lnTo>
                    <a:pt x="460700" y="603020"/>
                  </a:lnTo>
                  <a:lnTo>
                    <a:pt x="487387" y="567580"/>
                  </a:lnTo>
                  <a:lnTo>
                    <a:pt x="507891" y="528369"/>
                  </a:lnTo>
                  <a:lnTo>
                    <a:pt x="516470" y="501434"/>
                  </a:lnTo>
                  <a:close/>
                </a:path>
                <a:path w="527050" h="690880">
                  <a:moveTo>
                    <a:pt x="184946" y="228643"/>
                  </a:moveTo>
                  <a:lnTo>
                    <a:pt x="143556" y="242697"/>
                  </a:lnTo>
                  <a:lnTo>
                    <a:pt x="127111" y="280230"/>
                  </a:lnTo>
                  <a:lnTo>
                    <a:pt x="125914" y="355103"/>
                  </a:lnTo>
                  <a:lnTo>
                    <a:pt x="126175" y="392530"/>
                  </a:lnTo>
                  <a:lnTo>
                    <a:pt x="134597" y="471495"/>
                  </a:lnTo>
                  <a:lnTo>
                    <a:pt x="151752" y="506533"/>
                  </a:lnTo>
                  <a:lnTo>
                    <a:pt x="178770" y="534468"/>
                  </a:lnTo>
                  <a:lnTo>
                    <a:pt x="215553" y="554754"/>
                  </a:lnTo>
                  <a:lnTo>
                    <a:pt x="254478" y="564933"/>
                  </a:lnTo>
                  <a:lnTo>
                    <a:pt x="292057" y="564287"/>
                  </a:lnTo>
                  <a:lnTo>
                    <a:pt x="327051" y="552069"/>
                  </a:lnTo>
                  <a:lnTo>
                    <a:pt x="358225" y="527537"/>
                  </a:lnTo>
                  <a:lnTo>
                    <a:pt x="379598" y="510469"/>
                  </a:lnTo>
                  <a:lnTo>
                    <a:pt x="395042" y="505046"/>
                  </a:lnTo>
                  <a:lnTo>
                    <a:pt x="269637" y="505046"/>
                  </a:lnTo>
                  <a:lnTo>
                    <a:pt x="244802" y="502150"/>
                  </a:lnTo>
                  <a:lnTo>
                    <a:pt x="219646" y="489434"/>
                  </a:lnTo>
                  <a:lnTo>
                    <a:pt x="200861" y="469235"/>
                  </a:lnTo>
                  <a:lnTo>
                    <a:pt x="189089" y="442478"/>
                  </a:lnTo>
                  <a:lnTo>
                    <a:pt x="184972" y="410088"/>
                  </a:lnTo>
                  <a:lnTo>
                    <a:pt x="184946" y="228643"/>
                  </a:lnTo>
                  <a:close/>
                </a:path>
                <a:path w="527050" h="690880">
                  <a:moveTo>
                    <a:pt x="441197" y="442489"/>
                  </a:moveTo>
                  <a:lnTo>
                    <a:pt x="399137" y="442662"/>
                  </a:lnTo>
                  <a:lnTo>
                    <a:pt x="350720" y="443375"/>
                  </a:lnTo>
                  <a:lnTo>
                    <a:pt x="342731" y="451439"/>
                  </a:lnTo>
                  <a:lnTo>
                    <a:pt x="338197" y="457827"/>
                  </a:lnTo>
                  <a:lnTo>
                    <a:pt x="316641" y="482614"/>
                  </a:lnTo>
                  <a:lnTo>
                    <a:pt x="293685" y="498443"/>
                  </a:lnTo>
                  <a:lnTo>
                    <a:pt x="269637" y="505046"/>
                  </a:lnTo>
                  <a:lnTo>
                    <a:pt x="395042" y="505046"/>
                  </a:lnTo>
                  <a:lnTo>
                    <a:pt x="401705" y="502706"/>
                  </a:lnTo>
                  <a:lnTo>
                    <a:pt x="425082" y="501434"/>
                  </a:lnTo>
                  <a:lnTo>
                    <a:pt x="516470" y="501434"/>
                  </a:lnTo>
                  <a:lnTo>
                    <a:pt x="521266" y="486374"/>
                  </a:lnTo>
                  <a:lnTo>
                    <a:pt x="526564" y="442587"/>
                  </a:lnTo>
                  <a:lnTo>
                    <a:pt x="441197" y="442489"/>
                  </a:lnTo>
                  <a:close/>
                </a:path>
                <a:path w="527050" h="690880">
                  <a:moveTo>
                    <a:pt x="367945" y="168707"/>
                  </a:moveTo>
                  <a:lnTo>
                    <a:pt x="189459" y="168707"/>
                  </a:lnTo>
                  <a:lnTo>
                    <a:pt x="231818" y="169224"/>
                  </a:lnTo>
                  <a:lnTo>
                    <a:pt x="272769" y="179894"/>
                  </a:lnTo>
                  <a:lnTo>
                    <a:pt x="309323" y="200653"/>
                  </a:lnTo>
                  <a:lnTo>
                    <a:pt x="338489" y="231437"/>
                  </a:lnTo>
                  <a:lnTo>
                    <a:pt x="342896" y="237901"/>
                  </a:lnTo>
                  <a:lnTo>
                    <a:pt x="351050" y="245890"/>
                  </a:lnTo>
                  <a:lnTo>
                    <a:pt x="357616" y="246029"/>
                  </a:lnTo>
                  <a:lnTo>
                    <a:pt x="441158" y="246782"/>
                  </a:lnTo>
                  <a:lnTo>
                    <a:pt x="524405" y="246677"/>
                  </a:lnTo>
                  <a:lnTo>
                    <a:pt x="522506" y="204050"/>
                  </a:lnTo>
                  <a:lnTo>
                    <a:pt x="519785" y="194823"/>
                  </a:lnTo>
                  <a:lnTo>
                    <a:pt x="456752" y="194823"/>
                  </a:lnTo>
                  <a:lnTo>
                    <a:pt x="433298" y="191668"/>
                  </a:lnTo>
                  <a:lnTo>
                    <a:pt x="411441" y="189535"/>
                  </a:lnTo>
                  <a:lnTo>
                    <a:pt x="392790" y="185852"/>
                  </a:lnTo>
                  <a:lnTo>
                    <a:pt x="378952" y="178046"/>
                  </a:lnTo>
                  <a:lnTo>
                    <a:pt x="367945" y="168707"/>
                  </a:lnTo>
                  <a:close/>
                </a:path>
                <a:path w="527050" h="690880">
                  <a:moveTo>
                    <a:pt x="408850" y="42018"/>
                  </a:moveTo>
                  <a:lnTo>
                    <a:pt x="222970" y="42018"/>
                  </a:lnTo>
                  <a:lnTo>
                    <a:pt x="269686" y="47414"/>
                  </a:lnTo>
                  <a:lnTo>
                    <a:pt x="315972" y="60470"/>
                  </a:lnTo>
                  <a:lnTo>
                    <a:pt x="360100" y="80796"/>
                  </a:lnTo>
                  <a:lnTo>
                    <a:pt x="398335" y="108763"/>
                  </a:lnTo>
                  <a:lnTo>
                    <a:pt x="430583" y="146171"/>
                  </a:lnTo>
                  <a:lnTo>
                    <a:pt x="456752" y="194823"/>
                  </a:lnTo>
                  <a:lnTo>
                    <a:pt x="519785" y="194823"/>
                  </a:lnTo>
                  <a:lnTo>
                    <a:pt x="509927" y="161397"/>
                  </a:lnTo>
                  <a:lnTo>
                    <a:pt x="488099" y="120438"/>
                  </a:lnTo>
                  <a:lnTo>
                    <a:pt x="458456" y="82894"/>
                  </a:lnTo>
                  <a:lnTo>
                    <a:pt x="422429" y="50485"/>
                  </a:lnTo>
                  <a:lnTo>
                    <a:pt x="408850" y="42018"/>
                  </a:lnTo>
                  <a:close/>
                </a:path>
                <a:path w="527050" h="690880">
                  <a:moveTo>
                    <a:pt x="285564" y="0"/>
                  </a:moveTo>
                  <a:lnTo>
                    <a:pt x="233553" y="1628"/>
                  </a:lnTo>
                  <a:lnTo>
                    <a:pt x="186253" y="11970"/>
                  </a:lnTo>
                  <a:lnTo>
                    <a:pt x="148995" y="30155"/>
                  </a:lnTo>
                  <a:lnTo>
                    <a:pt x="127111" y="55313"/>
                  </a:lnTo>
                  <a:lnTo>
                    <a:pt x="175540" y="44559"/>
                  </a:lnTo>
                  <a:lnTo>
                    <a:pt x="222970" y="42018"/>
                  </a:lnTo>
                  <a:lnTo>
                    <a:pt x="408850" y="42018"/>
                  </a:lnTo>
                  <a:lnTo>
                    <a:pt x="381450" y="24932"/>
                  </a:lnTo>
                  <a:lnTo>
                    <a:pt x="336953" y="7955"/>
                  </a:lnTo>
                  <a:lnTo>
                    <a:pt x="285564" y="0"/>
                  </a:lnTo>
                  <a:close/>
                </a:path>
              </a:pathLst>
            </a:custGeom>
            <a:solidFill>
              <a:srgbClr val="00ABC5"/>
            </a:solidFill>
          </p:spPr>
          <p:txBody>
            <a:bodyPr wrap="square" lIns="0" tIns="0" rIns="0" bIns="0" rtlCol="0"/>
            <a:lstStyle/>
            <a:p>
              <a:endParaRPr>
                <a:latin typeface="Arial" panose="020B0604020202020204" pitchFamily="34" charset="0"/>
              </a:endParaRPr>
            </a:p>
          </p:txBody>
        </p:sp>
        <p:sp>
          <p:nvSpPr>
            <p:cNvPr id="15" name="object 6">
              <a:extLst>
                <a:ext uri="{FF2B5EF4-FFF2-40B4-BE49-F238E27FC236}">
                  <a16:creationId xmlns:a16="http://schemas.microsoft.com/office/drawing/2014/main" id="{24451FDA-43D6-4FDB-907D-1169E956BE85}"/>
                </a:ext>
              </a:extLst>
            </p:cNvPr>
            <p:cNvSpPr/>
            <p:nvPr userDrawn="1"/>
          </p:nvSpPr>
          <p:spPr>
            <a:xfrm>
              <a:off x="5182047" y="2331718"/>
              <a:ext cx="502920" cy="850265"/>
            </a:xfrm>
            <a:custGeom>
              <a:avLst/>
              <a:gdLst/>
              <a:ahLst/>
              <a:cxnLst/>
              <a:rect l="l" t="t" r="r" b="b"/>
              <a:pathLst>
                <a:path w="502920" h="850264">
                  <a:moveTo>
                    <a:pt x="240229" y="0"/>
                  </a:moveTo>
                  <a:lnTo>
                    <a:pt x="209588" y="4345"/>
                  </a:lnTo>
                  <a:lnTo>
                    <a:pt x="182790" y="18903"/>
                  </a:lnTo>
                  <a:lnTo>
                    <a:pt x="159197" y="45707"/>
                  </a:lnTo>
                  <a:lnTo>
                    <a:pt x="132275" y="84666"/>
                  </a:lnTo>
                  <a:lnTo>
                    <a:pt x="103451" y="122458"/>
                  </a:lnTo>
                  <a:lnTo>
                    <a:pt x="72654" y="158523"/>
                  </a:lnTo>
                  <a:lnTo>
                    <a:pt x="39817" y="192303"/>
                  </a:lnTo>
                  <a:lnTo>
                    <a:pt x="9929" y="235211"/>
                  </a:lnTo>
                  <a:lnTo>
                    <a:pt x="0" y="280870"/>
                  </a:lnTo>
                  <a:lnTo>
                    <a:pt x="141" y="316090"/>
                  </a:lnTo>
                  <a:lnTo>
                    <a:pt x="266" y="336402"/>
                  </a:lnTo>
                  <a:lnTo>
                    <a:pt x="663" y="377533"/>
                  </a:lnTo>
                  <a:lnTo>
                    <a:pt x="94618" y="377533"/>
                  </a:lnTo>
                  <a:lnTo>
                    <a:pt x="94392" y="433398"/>
                  </a:lnTo>
                  <a:lnTo>
                    <a:pt x="94068" y="484133"/>
                  </a:lnTo>
                  <a:lnTo>
                    <a:pt x="94050" y="543018"/>
                  </a:lnTo>
                  <a:lnTo>
                    <a:pt x="94910" y="597268"/>
                  </a:lnTo>
                  <a:lnTo>
                    <a:pt x="100235" y="642993"/>
                  </a:lnTo>
                  <a:lnTo>
                    <a:pt x="113120" y="685468"/>
                  </a:lnTo>
                  <a:lnTo>
                    <a:pt x="132722" y="724194"/>
                  </a:lnTo>
                  <a:lnTo>
                    <a:pt x="158199" y="758675"/>
                  </a:lnTo>
                  <a:lnTo>
                    <a:pt x="188705" y="788410"/>
                  </a:lnTo>
                  <a:lnTo>
                    <a:pt x="223399" y="812903"/>
                  </a:lnTo>
                  <a:lnTo>
                    <a:pt x="261436" y="831654"/>
                  </a:lnTo>
                  <a:lnTo>
                    <a:pt x="301974" y="844166"/>
                  </a:lnTo>
                  <a:lnTo>
                    <a:pt x="344170" y="849941"/>
                  </a:lnTo>
                  <a:lnTo>
                    <a:pt x="387179" y="848479"/>
                  </a:lnTo>
                  <a:lnTo>
                    <a:pt x="430158" y="839283"/>
                  </a:lnTo>
                  <a:lnTo>
                    <a:pt x="472265" y="821855"/>
                  </a:lnTo>
                  <a:lnTo>
                    <a:pt x="493276" y="805344"/>
                  </a:lnTo>
                  <a:lnTo>
                    <a:pt x="414932" y="805344"/>
                  </a:lnTo>
                  <a:lnTo>
                    <a:pt x="388496" y="805091"/>
                  </a:lnTo>
                  <a:lnTo>
                    <a:pt x="340469" y="798068"/>
                  </a:lnTo>
                  <a:lnTo>
                    <a:pt x="295227" y="783806"/>
                  </a:lnTo>
                  <a:lnTo>
                    <a:pt x="254022" y="762552"/>
                  </a:lnTo>
                  <a:lnTo>
                    <a:pt x="218106" y="734557"/>
                  </a:lnTo>
                  <a:lnTo>
                    <a:pt x="188731" y="700068"/>
                  </a:lnTo>
                  <a:lnTo>
                    <a:pt x="167150" y="659335"/>
                  </a:lnTo>
                  <a:lnTo>
                    <a:pt x="154615" y="612607"/>
                  </a:lnTo>
                  <a:lnTo>
                    <a:pt x="152377" y="560133"/>
                  </a:lnTo>
                  <a:lnTo>
                    <a:pt x="154322" y="512070"/>
                  </a:lnTo>
                  <a:lnTo>
                    <a:pt x="154581" y="484133"/>
                  </a:lnTo>
                  <a:lnTo>
                    <a:pt x="154680" y="453617"/>
                  </a:lnTo>
                  <a:lnTo>
                    <a:pt x="154335" y="414961"/>
                  </a:lnTo>
                  <a:lnTo>
                    <a:pt x="153626" y="365612"/>
                  </a:lnTo>
                  <a:lnTo>
                    <a:pt x="153254" y="315531"/>
                  </a:lnTo>
                  <a:lnTo>
                    <a:pt x="56327" y="315531"/>
                  </a:lnTo>
                  <a:lnTo>
                    <a:pt x="58137" y="299384"/>
                  </a:lnTo>
                  <a:lnTo>
                    <a:pt x="59307" y="284207"/>
                  </a:lnTo>
                  <a:lnTo>
                    <a:pt x="94850" y="223336"/>
                  </a:lnTo>
                  <a:lnTo>
                    <a:pt x="124024" y="186641"/>
                  </a:lnTo>
                  <a:lnTo>
                    <a:pt x="217643" y="71551"/>
                  </a:lnTo>
                  <a:lnTo>
                    <a:pt x="275351" y="71551"/>
                  </a:lnTo>
                  <a:lnTo>
                    <a:pt x="275351" y="3835"/>
                  </a:lnTo>
                  <a:lnTo>
                    <a:pt x="240229" y="0"/>
                  </a:lnTo>
                  <a:close/>
                </a:path>
                <a:path w="502920" h="850264">
                  <a:moveTo>
                    <a:pt x="502389" y="797509"/>
                  </a:moveTo>
                  <a:lnTo>
                    <a:pt x="471195" y="800363"/>
                  </a:lnTo>
                  <a:lnTo>
                    <a:pt x="442271" y="803372"/>
                  </a:lnTo>
                  <a:lnTo>
                    <a:pt x="414932" y="805344"/>
                  </a:lnTo>
                  <a:lnTo>
                    <a:pt x="493276" y="805344"/>
                  </a:lnTo>
                  <a:lnTo>
                    <a:pt x="502389" y="797509"/>
                  </a:lnTo>
                  <a:close/>
                </a:path>
                <a:path w="502920" h="850264">
                  <a:moveTo>
                    <a:pt x="275351" y="71551"/>
                  </a:moveTo>
                  <a:lnTo>
                    <a:pt x="217643" y="71551"/>
                  </a:lnTo>
                  <a:lnTo>
                    <a:pt x="217643" y="248335"/>
                  </a:lnTo>
                  <a:lnTo>
                    <a:pt x="372506" y="248335"/>
                  </a:lnTo>
                  <a:lnTo>
                    <a:pt x="372506" y="316090"/>
                  </a:lnTo>
                  <a:lnTo>
                    <a:pt x="219446" y="316090"/>
                  </a:lnTo>
                  <a:lnTo>
                    <a:pt x="218809" y="328552"/>
                  </a:lnTo>
                  <a:lnTo>
                    <a:pt x="218381" y="336402"/>
                  </a:lnTo>
                  <a:lnTo>
                    <a:pt x="217962" y="345788"/>
                  </a:lnTo>
                  <a:lnTo>
                    <a:pt x="217782" y="354952"/>
                  </a:lnTo>
                  <a:lnTo>
                    <a:pt x="217917" y="404281"/>
                  </a:lnTo>
                  <a:lnTo>
                    <a:pt x="218083" y="430544"/>
                  </a:lnTo>
                  <a:lnTo>
                    <a:pt x="218209" y="502940"/>
                  </a:lnTo>
                  <a:lnTo>
                    <a:pt x="217350" y="552234"/>
                  </a:lnTo>
                  <a:lnTo>
                    <a:pt x="220815" y="605022"/>
                  </a:lnTo>
                  <a:lnTo>
                    <a:pt x="233988" y="647338"/>
                  </a:lnTo>
                  <a:lnTo>
                    <a:pt x="255858" y="680312"/>
                  </a:lnTo>
                  <a:lnTo>
                    <a:pt x="285413" y="705071"/>
                  </a:lnTo>
                  <a:lnTo>
                    <a:pt x="321640" y="722746"/>
                  </a:lnTo>
                  <a:lnTo>
                    <a:pt x="363527" y="734466"/>
                  </a:lnTo>
                  <a:lnTo>
                    <a:pt x="401697" y="738095"/>
                  </a:lnTo>
                  <a:lnTo>
                    <a:pt x="421117" y="738009"/>
                  </a:lnTo>
                  <a:lnTo>
                    <a:pt x="440477" y="737666"/>
                  </a:lnTo>
                  <a:lnTo>
                    <a:pt x="474919" y="735938"/>
                  </a:lnTo>
                  <a:lnTo>
                    <a:pt x="492307" y="728435"/>
                  </a:lnTo>
                  <a:lnTo>
                    <a:pt x="497096" y="710201"/>
                  </a:lnTo>
                  <a:lnTo>
                    <a:pt x="493839" y="677265"/>
                  </a:lnTo>
                  <a:lnTo>
                    <a:pt x="434241" y="677265"/>
                  </a:lnTo>
                  <a:lnTo>
                    <a:pt x="405665" y="677196"/>
                  </a:lnTo>
                  <a:lnTo>
                    <a:pt x="340364" y="666163"/>
                  </a:lnTo>
                  <a:lnTo>
                    <a:pt x="287221" y="620607"/>
                  </a:lnTo>
                  <a:lnTo>
                    <a:pt x="276387" y="536984"/>
                  </a:lnTo>
                  <a:lnTo>
                    <a:pt x="276220" y="484133"/>
                  </a:lnTo>
                  <a:lnTo>
                    <a:pt x="276726" y="430544"/>
                  </a:lnTo>
                  <a:lnTo>
                    <a:pt x="277079" y="375907"/>
                  </a:lnTo>
                  <a:lnTo>
                    <a:pt x="430393" y="375907"/>
                  </a:lnTo>
                  <a:lnTo>
                    <a:pt x="430393" y="188709"/>
                  </a:lnTo>
                  <a:lnTo>
                    <a:pt x="275351" y="188709"/>
                  </a:lnTo>
                  <a:lnTo>
                    <a:pt x="275351" y="71551"/>
                  </a:lnTo>
                  <a:close/>
                </a:path>
                <a:path w="502920" h="850264">
                  <a:moveTo>
                    <a:pt x="493741" y="676275"/>
                  </a:moveTo>
                  <a:lnTo>
                    <a:pt x="434241" y="677265"/>
                  </a:lnTo>
                  <a:lnTo>
                    <a:pt x="493839" y="677265"/>
                  </a:lnTo>
                  <a:lnTo>
                    <a:pt x="493741" y="676275"/>
                  </a:lnTo>
                  <a:close/>
                </a:path>
              </a:pathLst>
            </a:custGeom>
            <a:solidFill>
              <a:srgbClr val="00ABC5"/>
            </a:solidFill>
          </p:spPr>
          <p:txBody>
            <a:bodyPr wrap="square" lIns="0" tIns="0" rIns="0" bIns="0" rtlCol="0"/>
            <a:lstStyle/>
            <a:p>
              <a:endParaRPr>
                <a:latin typeface="Arial" panose="020B0604020202020204" pitchFamily="34" charset="0"/>
              </a:endParaRPr>
            </a:p>
          </p:txBody>
        </p:sp>
      </p:grpSp>
    </p:spTree>
    <p:extLst>
      <p:ext uri="{BB962C8B-B14F-4D97-AF65-F5344CB8AC3E}">
        <p14:creationId xmlns:p14="http://schemas.microsoft.com/office/powerpoint/2010/main" val="417680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Break 1">
    <p:spTree>
      <p:nvGrpSpPr>
        <p:cNvPr id="1" name=""/>
        <p:cNvGrpSpPr/>
        <p:nvPr/>
      </p:nvGrpSpPr>
      <p:grpSpPr>
        <a:xfrm>
          <a:off x="0" y="0"/>
          <a:ext cx="0" cy="0"/>
          <a:chOff x="0" y="0"/>
          <a:chExt cx="0" cy="0"/>
        </a:xfrm>
      </p:grpSpPr>
      <p:pic>
        <p:nvPicPr>
          <p:cNvPr id="12" name="Picture 11" descr="A sunset over a snow covered mountain&#10;&#10;Description generated with very high confidence">
            <a:extLst>
              <a:ext uri="{FF2B5EF4-FFF2-40B4-BE49-F238E27FC236}">
                <a16:creationId xmlns:a16="http://schemas.microsoft.com/office/drawing/2014/main" id="{5190EE06-BC44-4F4E-B555-ED93A42331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 b="9531"/>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EB92CDDF-8CC7-41F5-B9DB-3272DB05BC2F}"/>
              </a:ext>
            </a:extLst>
          </p:cNvPr>
          <p:cNvSpPr>
            <a:spLocks noGrp="1"/>
          </p:cNvSpPr>
          <p:nvPr>
            <p:ph type="body" sz="quarter" idx="10" hasCustomPrompt="1"/>
          </p:nvPr>
        </p:nvSpPr>
        <p:spPr>
          <a:xfrm>
            <a:off x="1257717" y="2971800"/>
            <a:ext cx="6400383" cy="914400"/>
          </a:xfrm>
        </p:spPr>
        <p:txBody>
          <a:bodyPr anchor="ctr">
            <a:noAutofit/>
          </a:bodyPr>
          <a:lstStyle>
            <a:lvl1pPr marL="0" indent="0">
              <a:lnSpc>
                <a:spcPts val="5800"/>
              </a:lnSpc>
              <a:buNone/>
              <a:defRPr sz="5400" b="1">
                <a:solidFill>
                  <a:schemeClr val="bg1">
                    <a:alpha val="90000"/>
                  </a:schemeClr>
                </a:solidFill>
                <a:latin typeface="Arial" panose="020B0604020202020204" pitchFamily="34" charset="0"/>
                <a:cs typeface="Arial" panose="020B0604020202020204" pitchFamily="34" charset="0"/>
              </a:defRPr>
            </a:lvl1pPr>
          </a:lstStyle>
          <a:p>
            <a:pPr lvl="0"/>
            <a:r>
              <a:rPr lang="en-US"/>
              <a:t>EXAMPLE BREAKER SLIDE</a:t>
            </a:r>
          </a:p>
        </p:txBody>
      </p:sp>
    </p:spTree>
    <p:extLst>
      <p:ext uri="{BB962C8B-B14F-4D97-AF65-F5344CB8AC3E}">
        <p14:creationId xmlns:p14="http://schemas.microsoft.com/office/powerpoint/2010/main" val="12591481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7.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theme" Target="../theme/theme2.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98E09-9A82-4AEB-AE32-57B01A3BE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4D1BC-3399-4546-9A12-2205B2B33A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70807-D70D-4B08-AD36-31ACAD3FE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4FEA91E2-785A-4243-B40C-530E623A0C1C}" type="datetimeFigureOut">
              <a:rPr lang="en-US" smtClean="0"/>
              <a:pPr/>
              <a:t>5/21/2019</a:t>
            </a:fld>
            <a:endParaRPr lang="en-US"/>
          </a:p>
        </p:txBody>
      </p:sp>
      <p:sp>
        <p:nvSpPr>
          <p:cNvPr id="5" name="Footer Placeholder 4">
            <a:extLst>
              <a:ext uri="{FF2B5EF4-FFF2-40B4-BE49-F238E27FC236}">
                <a16:creationId xmlns:a16="http://schemas.microsoft.com/office/drawing/2014/main" id="{DDF489B6-8BC6-4FDC-9F7D-3935B52316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7141408-8DA6-473E-AC60-59151575E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8BBC4211-562F-4855-9E38-22B642D483F7}" type="slidenum">
              <a:rPr lang="en-US" smtClean="0"/>
              <a:pPr/>
              <a:t>‹#›</a:t>
            </a:fld>
            <a:endParaRPr lang="en-US"/>
          </a:p>
        </p:txBody>
      </p:sp>
      <p:pic>
        <p:nvPicPr>
          <p:cNvPr id="7" name="Picture 6">
            <a:extLst>
              <a:ext uri="{FF2B5EF4-FFF2-40B4-BE49-F238E27FC236}">
                <a16:creationId xmlns:a16="http://schemas.microsoft.com/office/drawing/2014/main" id="{26A0F682-EBEB-4BC8-860E-C21EA64DBEA8}"/>
              </a:ext>
            </a:extLst>
          </p:cNvPr>
          <p:cNvPicPr>
            <a:picLocks noChangeAspect="1"/>
          </p:cNvPicPr>
          <p:nvPr userDrawn="1"/>
        </p:nvPicPr>
        <p:blipFill>
          <a:blip r:embed="rId41">
            <a:extLst>
              <a:ext uri="{28A0092B-C50C-407E-A947-70E740481C1C}">
                <a14:useLocalDpi xmlns:a14="http://schemas.microsoft.com/office/drawing/2010/main"/>
              </a:ext>
            </a:extLst>
          </a:blip>
          <a:stretch>
            <a:fillRect/>
          </a:stretch>
        </p:blipFill>
        <p:spPr>
          <a:xfrm>
            <a:off x="-495872" y="5513540"/>
            <a:ext cx="3601592" cy="1403074"/>
          </a:xfrm>
          <a:prstGeom prst="rect">
            <a:avLst/>
          </a:prstGeom>
        </p:spPr>
      </p:pic>
      <p:pic>
        <p:nvPicPr>
          <p:cNvPr id="8" name="Picture 7">
            <a:extLst>
              <a:ext uri="{FF2B5EF4-FFF2-40B4-BE49-F238E27FC236}">
                <a16:creationId xmlns:a16="http://schemas.microsoft.com/office/drawing/2014/main" id="{64C12B42-4775-4654-869E-0F613A5C2065}"/>
              </a:ext>
            </a:extLst>
          </p:cNvPr>
          <p:cNvPicPr>
            <a:picLocks noChangeAspect="1"/>
          </p:cNvPicPr>
          <p:nvPr userDrawn="1"/>
        </p:nvPicPr>
        <p:blipFill>
          <a:blip r:embed="rId42">
            <a:extLst>
              <a:ext uri="{28A0092B-C50C-407E-A947-70E740481C1C}">
                <a14:useLocalDpi xmlns:a14="http://schemas.microsoft.com/office/drawing/2010/main"/>
              </a:ext>
            </a:extLst>
          </a:blip>
          <a:stretch>
            <a:fillRect/>
          </a:stretch>
        </p:blipFill>
        <p:spPr>
          <a:xfrm>
            <a:off x="9211594" y="5850660"/>
            <a:ext cx="2570300" cy="642575"/>
          </a:xfrm>
          <a:prstGeom prst="rect">
            <a:avLst/>
          </a:prstGeom>
        </p:spPr>
      </p:pic>
    </p:spTree>
    <p:extLst>
      <p:ext uri="{BB962C8B-B14F-4D97-AF65-F5344CB8AC3E}">
        <p14:creationId xmlns:p14="http://schemas.microsoft.com/office/powerpoint/2010/main" val="9569351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3" r:id="rId3"/>
    <p:sldLayoutId id="2147483662" r:id="rId4"/>
    <p:sldLayoutId id="2147483687" r:id="rId5"/>
    <p:sldLayoutId id="2147483688" r:id="rId6"/>
    <p:sldLayoutId id="2147483650" r:id="rId7"/>
    <p:sldLayoutId id="2147483672" r:id="rId8"/>
    <p:sldLayoutId id="2147483651" r:id="rId9"/>
    <p:sldLayoutId id="2147483652" r:id="rId10"/>
    <p:sldLayoutId id="2147483675" r:id="rId11"/>
    <p:sldLayoutId id="2147483674" r:id="rId12"/>
    <p:sldLayoutId id="2147483677" r:id="rId13"/>
    <p:sldLayoutId id="2147483676" r:id="rId14"/>
    <p:sldLayoutId id="2147483678" r:id="rId15"/>
    <p:sldLayoutId id="2147483683" r:id="rId16"/>
    <p:sldLayoutId id="2147483682" r:id="rId17"/>
    <p:sldLayoutId id="2147483681" r:id="rId18"/>
    <p:sldLayoutId id="2147483663" r:id="rId19"/>
    <p:sldLayoutId id="2147483664" r:id="rId20"/>
    <p:sldLayoutId id="2147483654" r:id="rId21"/>
    <p:sldLayoutId id="2147483665" r:id="rId22"/>
    <p:sldLayoutId id="2147483655" r:id="rId23"/>
    <p:sldLayoutId id="2147483656" r:id="rId24"/>
    <p:sldLayoutId id="2147483658" r:id="rId25"/>
    <p:sldLayoutId id="2147483668" r:id="rId26"/>
    <p:sldLayoutId id="2147483660" r:id="rId27"/>
    <p:sldLayoutId id="2147483669" r:id="rId28"/>
    <p:sldLayoutId id="2147483666" r:id="rId29"/>
    <p:sldLayoutId id="2147483670" r:id="rId30"/>
    <p:sldLayoutId id="2147483667" r:id="rId31"/>
    <p:sldLayoutId id="2147483671" r:id="rId32"/>
    <p:sldLayoutId id="2147483673" r:id="rId33"/>
    <p:sldLayoutId id="2147483684" r:id="rId34"/>
    <p:sldLayoutId id="2147483685" r:id="rId35"/>
    <p:sldLayoutId id="2147483686" r:id="rId36"/>
    <p:sldLayoutId id="2147483689" r:id="rId37"/>
    <p:sldLayoutId id="2147483691" r:id="rId38"/>
    <p:sldLayoutId id="2147483693" r:id="rId39"/>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009F5C-617D-46A5-95A4-8ECF2A9041A7}"/>
              </a:ext>
            </a:extLst>
          </p:cNvPr>
          <p:cNvSpPr/>
          <p:nvPr userDrawn="1"/>
        </p:nvSpPr>
        <p:spPr>
          <a:xfrm>
            <a:off x="0" y="6268629"/>
            <a:ext cx="12192000" cy="606490"/>
          </a:xfrm>
          <a:prstGeom prst="rect">
            <a:avLst/>
          </a:prstGeom>
          <a:gradFill flip="none" rotWithShape="1">
            <a:gsLst>
              <a:gs pos="100000">
                <a:srgbClr val="6CA439"/>
              </a:gs>
              <a:gs pos="0">
                <a:srgbClr val="194F9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7">
            <a:extLst>
              <a:ext uri="{FF2B5EF4-FFF2-40B4-BE49-F238E27FC236}">
                <a16:creationId xmlns:a16="http://schemas.microsoft.com/office/drawing/2014/main" id="{0B6ED80E-987B-4E64-B8F8-212246EC0958}"/>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83369" y="6483925"/>
            <a:ext cx="690563" cy="22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E2948A2B-5BC7-43E4-9DED-043F1E3EDE2A}"/>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716816" y="6410106"/>
            <a:ext cx="1232297"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FCF13D5-7A45-4501-AC93-1D201258B262}"/>
              </a:ext>
            </a:extLst>
          </p:cNvPr>
          <p:cNvSpPr txBox="1"/>
          <p:nvPr userDrawn="1"/>
        </p:nvSpPr>
        <p:spPr>
          <a:xfrm>
            <a:off x="3473116" y="6373140"/>
            <a:ext cx="5245768" cy="369332"/>
          </a:xfrm>
          <a:prstGeom prst="rect">
            <a:avLst/>
          </a:prstGeom>
          <a:noFill/>
        </p:spPr>
        <p:txBody>
          <a:bodyPr wrap="square" rtlCol="0">
            <a:spAutoFit/>
          </a:bodyPr>
          <a:lstStyle/>
          <a:p>
            <a:pPr algn="ctr"/>
            <a:r>
              <a:rPr lang="en-US" sz="1800">
                <a:solidFill>
                  <a:schemeClr val="bg1">
                    <a:alpha val="60000"/>
                  </a:schemeClr>
                </a:solidFill>
                <a:latin typeface="Arial" panose="020B0604020202020204" pitchFamily="34" charset="0"/>
                <a:cs typeface="Arial" panose="020B0604020202020204" pitchFamily="34" charset="0"/>
              </a:rPr>
              <a:t>#</a:t>
            </a:r>
            <a:r>
              <a:rPr lang="en-US" sz="1800" err="1">
                <a:solidFill>
                  <a:schemeClr val="bg1">
                    <a:alpha val="60000"/>
                  </a:schemeClr>
                </a:solidFill>
                <a:latin typeface="Arial" panose="020B0604020202020204" pitchFamily="34" charset="0"/>
                <a:cs typeface="Arial" panose="020B0604020202020204" pitchFamily="34" charset="0"/>
              </a:rPr>
              <a:t>ATPCOevents</a:t>
            </a:r>
            <a:endParaRPr lang="en-US" sz="1800">
              <a:solidFill>
                <a:schemeClr val="bg1">
                  <a:alpha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4021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hyperlink" Target="mailto:baggagecommunity@atpco.net" TargetMode="External"/><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hyperlink" Target="https://info.atpco.net/baggage-migration-community" TargetMode="External"/><Relationship Id="rId2" Type="http://schemas.openxmlformats.org/officeDocument/2006/relationships/image" Target="../media/image19.jpeg"/><Relationship Id="rId1" Type="http://schemas.openxmlformats.org/officeDocument/2006/relationships/slideLayout" Target="../slideLayouts/slideLayout38.xml"/><Relationship Id="rId4" Type="http://schemas.openxmlformats.org/officeDocument/2006/relationships/hyperlink" Target="mailto:baggagecommunity@atpco.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hyperlink" Target="mailto:BaggageCommunity@atpco.net" TargetMode="External"/><Relationship Id="rId2" Type="http://schemas.openxmlformats.org/officeDocument/2006/relationships/image" Target="../media/image30.png"/><Relationship Id="rId1" Type="http://schemas.openxmlformats.org/officeDocument/2006/relationships/slideLayout" Target="../slideLayouts/slideLayout3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hyperlink" Target="mailto:BaggageMigrationCommunity@atpco.ne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8.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eg"/><Relationship Id="rId7" Type="http://schemas.openxmlformats.org/officeDocument/2006/relationships/hyperlink" Target="https://creativecommons.org/licenses/by-sa/3.0/" TargetMode="External"/><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hyperlink" Target="http://commons.wikimedia.org/wiki/file:sausage_race_finish_line.jpg" TargetMode="External"/><Relationship Id="rId11" Type="http://schemas.openxmlformats.org/officeDocument/2006/relationships/image" Target="../media/image27.sv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svg"/><Relationship Id="rId14" Type="http://schemas.openxmlformats.org/officeDocument/2006/relationships/hyperlink" Target="https://info.atpco.net/baggage-migration-community"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hyperlink" Target="https://www.accc.gov.au/business/pricing-surcharging/displaying-prices" TargetMode="External"/><Relationship Id="rId2" Type="http://schemas.openxmlformats.org/officeDocument/2006/relationships/image" Target="../media/image19.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12DD7F-1E50-4727-BB7E-A96514F58BF6}"/>
              </a:ext>
            </a:extLst>
          </p:cNvPr>
          <p:cNvSpPr>
            <a:spLocks noGrp="1"/>
          </p:cNvSpPr>
          <p:nvPr>
            <p:ph type="body" sz="quarter" idx="10"/>
          </p:nvPr>
        </p:nvSpPr>
        <p:spPr>
          <a:xfrm>
            <a:off x="1304924" y="1758626"/>
            <a:ext cx="7951597" cy="914400"/>
          </a:xfrm>
        </p:spPr>
        <p:txBody>
          <a:bodyPr/>
          <a:lstStyle/>
          <a:p>
            <a:r>
              <a:rPr lang="en-US">
                <a:ea typeface="DIN 2014" panose="020B0504020202020204" pitchFamily="34" charset="0"/>
              </a:rPr>
              <a:t>BAGGAGE MIGRATION COMMUNITY</a:t>
            </a:r>
          </a:p>
        </p:txBody>
      </p:sp>
      <p:sp>
        <p:nvSpPr>
          <p:cNvPr id="5" name="Text Placeholder 4">
            <a:extLst>
              <a:ext uri="{FF2B5EF4-FFF2-40B4-BE49-F238E27FC236}">
                <a16:creationId xmlns:a16="http://schemas.microsoft.com/office/drawing/2014/main" id="{E51BEB0B-DEB1-4EB7-8FD8-283D3EF1F413}"/>
              </a:ext>
            </a:extLst>
          </p:cNvPr>
          <p:cNvSpPr>
            <a:spLocks noGrp="1"/>
          </p:cNvSpPr>
          <p:nvPr>
            <p:ph type="body" sz="quarter" idx="13"/>
          </p:nvPr>
        </p:nvSpPr>
        <p:spPr>
          <a:xfrm>
            <a:off x="1416891" y="3846837"/>
            <a:ext cx="6353175" cy="676275"/>
          </a:xfrm>
        </p:spPr>
        <p:txBody>
          <a:bodyPr/>
          <a:lstStyle/>
          <a:p>
            <a:r>
              <a:rPr lang="en-US" dirty="0"/>
              <a:t>Meeting #11</a:t>
            </a:r>
          </a:p>
          <a:p>
            <a:r>
              <a:rPr lang="en-US" dirty="0"/>
              <a:t>21 May 2019</a:t>
            </a:r>
          </a:p>
        </p:txBody>
      </p:sp>
    </p:spTree>
    <p:extLst>
      <p:ext uri="{BB962C8B-B14F-4D97-AF65-F5344CB8AC3E}">
        <p14:creationId xmlns:p14="http://schemas.microsoft.com/office/powerpoint/2010/main" val="381510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190964" y="701511"/>
            <a:ext cx="2582943" cy="39309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242062" y="1411233"/>
            <a:ext cx="2464827" cy="304698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Baggage Community – Australian Advertising Rule</a:t>
            </a:r>
          </a:p>
        </p:txBody>
      </p:sp>
      <p:sp>
        <p:nvSpPr>
          <p:cNvPr id="6" name="TextBox 5">
            <a:extLst>
              <a:ext uri="{FF2B5EF4-FFF2-40B4-BE49-F238E27FC236}">
                <a16:creationId xmlns:a16="http://schemas.microsoft.com/office/drawing/2014/main" id="{E9D5FF60-AF4F-4061-8322-3A24986407E2}"/>
              </a:ext>
            </a:extLst>
          </p:cNvPr>
          <p:cNvSpPr txBox="1"/>
          <p:nvPr/>
        </p:nvSpPr>
        <p:spPr>
          <a:xfrm>
            <a:off x="3015971" y="310614"/>
            <a:ext cx="9176029" cy="6340197"/>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Example: Passenger Purchases ticket on 20 January for departure on 30 March. On 20 January, additional prepaid baggage is AUD100.00 per bag but passenger does not purchase. On 05 March QF launches a special on prepaid baggage of AUD50.00 for travel 15 March to 30 June for purchase by 05 April.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Passenger goes online on 28 March to purchase additional prepaid baggage and see rate advertised at AUD50 for his travel dates and tries to book but is returned a rate of AUD100.00 due to logics imposed, thus breaking ACCC Laws due to misleading pricing.</a:t>
            </a:r>
          </a:p>
          <a:p>
            <a:r>
              <a:rPr lang="en-US"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Example Filing</a:t>
            </a:r>
            <a:endParaRPr lang="en-US"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Cxr</a:t>
            </a:r>
            <a:r>
              <a:rPr lang="en-US" sz="1200" dirty="0">
                <a:latin typeface="Arial" panose="020B0604020202020204" pitchFamily="34" charset="0"/>
                <a:cs typeface="Arial" panose="020B0604020202020204" pitchFamily="34" charset="0"/>
              </a:rPr>
              <a:t>      Type	P/C              Sequence                           </a:t>
            </a:r>
            <a:r>
              <a:rPr lang="en-US" sz="1200" dirty="0">
                <a:highlight>
                  <a:srgbClr val="FFFF00"/>
                </a:highlight>
                <a:latin typeface="Arial" panose="020B0604020202020204" pitchFamily="34" charset="0"/>
                <a:cs typeface="Arial" panose="020B0604020202020204" pitchFamily="34" charset="0"/>
              </a:rPr>
              <a:t> Ticket Date</a:t>
            </a:r>
            <a:r>
              <a:rPr lang="en-US" sz="1200" dirty="0">
                <a:latin typeface="Arial" panose="020B0604020202020204" pitchFamily="34" charset="0"/>
                <a:cs typeface="Arial" panose="020B0604020202020204" pitchFamily="34" charset="0"/>
              </a:rPr>
              <a:t>                        Travel Date                        Geo                              Fee         </a:t>
            </a:r>
          </a:p>
          <a:p>
            <a:r>
              <a:rPr lang="en-US" sz="1200" dirty="0">
                <a:latin typeface="Arial" panose="020B0604020202020204" pitchFamily="34" charset="0"/>
                <a:cs typeface="Arial" panose="020B0604020202020204" pitchFamily="34" charset="0"/>
              </a:rPr>
              <a:t>QF          C           P                0001000                             </a:t>
            </a:r>
            <a:r>
              <a:rPr lang="en-US" sz="1200" dirty="0">
                <a:highlight>
                  <a:srgbClr val="FFFF00"/>
                </a:highlight>
                <a:latin typeface="Arial" panose="020B0604020202020204" pitchFamily="34" charset="0"/>
                <a:cs typeface="Arial" panose="020B0604020202020204" pitchFamily="34" charset="0"/>
              </a:rPr>
              <a:t>01JAN19-04MAR19</a:t>
            </a:r>
            <a:r>
              <a:rPr lang="en-US" sz="1200" dirty="0">
                <a:latin typeface="Arial" panose="020B0604020202020204" pitchFamily="34" charset="0"/>
                <a:cs typeface="Arial" panose="020B0604020202020204" pitchFamily="34" charset="0"/>
              </a:rPr>
              <a:t>          999999-999999               LON-AU                       AUD 100.00</a:t>
            </a:r>
          </a:p>
          <a:p>
            <a:r>
              <a:rPr lang="en-US" sz="1200" dirty="0">
                <a:latin typeface="Arial" panose="020B0604020202020204" pitchFamily="34" charset="0"/>
                <a:cs typeface="Arial" panose="020B0604020202020204" pitchFamily="34" charset="0"/>
              </a:rPr>
              <a:t>QF          C           P                0001000                             </a:t>
            </a:r>
            <a:r>
              <a:rPr lang="en-US" sz="1200" dirty="0">
                <a:highlight>
                  <a:srgbClr val="FFFF00"/>
                </a:highlight>
                <a:latin typeface="Arial" panose="020B0604020202020204" pitchFamily="34" charset="0"/>
                <a:cs typeface="Arial" panose="020B0604020202020204" pitchFamily="34" charset="0"/>
              </a:rPr>
              <a:t>05MAR19-999999</a:t>
            </a:r>
            <a:r>
              <a:rPr lang="en-US" sz="1200" dirty="0">
                <a:latin typeface="Arial" panose="020B0604020202020204" pitchFamily="34" charset="0"/>
                <a:cs typeface="Arial" panose="020B0604020202020204" pitchFamily="34" charset="0"/>
              </a:rPr>
              <a:t>            15MAR19=30JUN19       LON-AU                        AUD  50.00</a:t>
            </a:r>
          </a:p>
          <a:p>
            <a:r>
              <a:rPr lang="en-US" dirty="0">
                <a:latin typeface="Arial" panose="020B0604020202020204" pitchFamily="34" charset="0"/>
                <a:cs typeface="Arial" panose="020B0604020202020204" pitchFamily="34" charset="0"/>
              </a:rPr>
              <a:t> </a:t>
            </a:r>
          </a:p>
          <a:p>
            <a:r>
              <a:rPr lang="en-US" sz="1600" b="1" dirty="0">
                <a:latin typeface="Arial" panose="020B0604020202020204" pitchFamily="34" charset="0"/>
                <a:cs typeface="Arial" panose="020B0604020202020204" pitchFamily="34" charset="0"/>
              </a:rPr>
              <a:t>Result</a:t>
            </a:r>
          </a:p>
          <a:p>
            <a:pPr lvl="0"/>
            <a:r>
              <a:rPr lang="en-US" sz="1600" dirty="0">
                <a:latin typeface="Arial" panose="020B0604020202020204" pitchFamily="34" charset="0"/>
                <a:cs typeface="Arial" panose="020B0604020202020204" pitchFamily="34" charset="0"/>
              </a:rPr>
              <a:t>20JAN19 [Ticket Purchase]: the fee quote is AUD 100.00</a:t>
            </a:r>
          </a:p>
          <a:p>
            <a:pPr lvl="0"/>
            <a:r>
              <a:rPr lang="en-US" sz="1600" dirty="0">
                <a:latin typeface="Arial" panose="020B0604020202020204" pitchFamily="34" charset="0"/>
                <a:cs typeface="Arial" panose="020B0604020202020204" pitchFamily="34" charset="0"/>
              </a:rPr>
              <a:t>28MAR19 [Response to advertising]: the fee quote is still AUD 100.00 (does not adhere to advertising rules) // because ticket date is 20JAN19</a:t>
            </a:r>
          </a:p>
        </p:txBody>
      </p:sp>
      <p:sp>
        <p:nvSpPr>
          <p:cNvPr id="8" name="Arrow: Notched Right 7">
            <a:extLst>
              <a:ext uri="{FF2B5EF4-FFF2-40B4-BE49-F238E27FC236}">
                <a16:creationId xmlns:a16="http://schemas.microsoft.com/office/drawing/2014/main" id="{8C41C4BD-EB9E-46DB-9843-01D682F03AD7}"/>
              </a:ext>
            </a:extLst>
          </p:cNvPr>
          <p:cNvSpPr/>
          <p:nvPr/>
        </p:nvSpPr>
        <p:spPr>
          <a:xfrm>
            <a:off x="4417692" y="2721117"/>
            <a:ext cx="4870384" cy="898096"/>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D86F3838-7C45-4D79-98EB-4D796AFBF7F3}"/>
              </a:ext>
            </a:extLst>
          </p:cNvPr>
          <p:cNvSpPr txBox="1"/>
          <p:nvPr/>
        </p:nvSpPr>
        <p:spPr>
          <a:xfrm>
            <a:off x="4417692" y="2536451"/>
            <a:ext cx="87445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 Jan </a:t>
            </a:r>
          </a:p>
        </p:txBody>
      </p:sp>
      <p:sp>
        <p:nvSpPr>
          <p:cNvPr id="10" name="TextBox 9">
            <a:extLst>
              <a:ext uri="{FF2B5EF4-FFF2-40B4-BE49-F238E27FC236}">
                <a16:creationId xmlns:a16="http://schemas.microsoft.com/office/drawing/2014/main" id="{E4A82619-934D-4751-BA1C-2116A47693F6}"/>
              </a:ext>
            </a:extLst>
          </p:cNvPr>
          <p:cNvSpPr txBox="1"/>
          <p:nvPr/>
        </p:nvSpPr>
        <p:spPr>
          <a:xfrm>
            <a:off x="6035330" y="2536451"/>
            <a:ext cx="97079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05 Mar </a:t>
            </a:r>
          </a:p>
        </p:txBody>
      </p:sp>
      <p:sp>
        <p:nvSpPr>
          <p:cNvPr id="11" name="TextBox 10">
            <a:extLst>
              <a:ext uri="{FF2B5EF4-FFF2-40B4-BE49-F238E27FC236}">
                <a16:creationId xmlns:a16="http://schemas.microsoft.com/office/drawing/2014/main" id="{0277CB3D-9B0E-4C33-8A35-DACB50F5EDFD}"/>
              </a:ext>
            </a:extLst>
          </p:cNvPr>
          <p:cNvSpPr txBox="1"/>
          <p:nvPr/>
        </p:nvSpPr>
        <p:spPr>
          <a:xfrm>
            <a:off x="7506680" y="2536451"/>
            <a:ext cx="97079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30 Mar </a:t>
            </a:r>
          </a:p>
        </p:txBody>
      </p:sp>
      <p:sp>
        <p:nvSpPr>
          <p:cNvPr id="9" name="TextBox 8">
            <a:extLst>
              <a:ext uri="{FF2B5EF4-FFF2-40B4-BE49-F238E27FC236}">
                <a16:creationId xmlns:a16="http://schemas.microsoft.com/office/drawing/2014/main" id="{B463E642-FEE9-47EC-8713-94B6C0DFE87E}"/>
              </a:ext>
            </a:extLst>
          </p:cNvPr>
          <p:cNvSpPr txBox="1"/>
          <p:nvPr/>
        </p:nvSpPr>
        <p:spPr>
          <a:xfrm>
            <a:off x="4098361" y="3480713"/>
            <a:ext cx="1698656"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Ticketing = AUD 100</a:t>
            </a:r>
          </a:p>
        </p:txBody>
      </p:sp>
      <p:sp>
        <p:nvSpPr>
          <p:cNvPr id="13" name="TextBox 12">
            <a:extLst>
              <a:ext uri="{FF2B5EF4-FFF2-40B4-BE49-F238E27FC236}">
                <a16:creationId xmlns:a16="http://schemas.microsoft.com/office/drawing/2014/main" id="{BB7F4044-D493-4DE8-BE3A-2D18A1009B7E}"/>
              </a:ext>
            </a:extLst>
          </p:cNvPr>
          <p:cNvSpPr txBox="1"/>
          <p:nvPr/>
        </p:nvSpPr>
        <p:spPr>
          <a:xfrm>
            <a:off x="5841263" y="3480713"/>
            <a:ext cx="1462368" cy="523220"/>
          </a:xfrm>
          <a:prstGeom prst="rect">
            <a:avLst/>
          </a:prstGeom>
          <a:solidFill>
            <a:schemeClr val="accent4">
              <a:lumMod val="20000"/>
              <a:lumOff val="80000"/>
            </a:schemeClr>
          </a:solidFill>
        </p:spPr>
        <p:txBody>
          <a:bodyPr wrap="square" rtlCol="0">
            <a:spAutoFit/>
          </a:bodyPr>
          <a:lstStyle/>
          <a:p>
            <a:r>
              <a:rPr lang="en-US" sz="1400" dirty="0">
                <a:latin typeface="Arial" panose="020B0604020202020204" pitchFamily="34" charset="0"/>
                <a:cs typeface="Arial" panose="020B0604020202020204" pitchFamily="34" charset="0"/>
              </a:rPr>
              <a:t>Special = AUD 50</a:t>
            </a:r>
          </a:p>
        </p:txBody>
      </p:sp>
      <p:cxnSp>
        <p:nvCxnSpPr>
          <p:cNvPr id="14" name="Straight Arrow Connector 13">
            <a:extLst>
              <a:ext uri="{FF2B5EF4-FFF2-40B4-BE49-F238E27FC236}">
                <a16:creationId xmlns:a16="http://schemas.microsoft.com/office/drawing/2014/main" id="{5AE39FC1-2993-4175-A156-8C6E912A959F}"/>
              </a:ext>
            </a:extLst>
          </p:cNvPr>
          <p:cNvCxnSpPr>
            <a:cxnSpLocks/>
          </p:cNvCxnSpPr>
          <p:nvPr/>
        </p:nvCxnSpPr>
        <p:spPr>
          <a:xfrm>
            <a:off x="7201867" y="3657881"/>
            <a:ext cx="421094" cy="169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95BE67-A912-405D-9ED2-1E957F9DF11C}"/>
              </a:ext>
            </a:extLst>
          </p:cNvPr>
          <p:cNvSpPr txBox="1"/>
          <p:nvPr/>
        </p:nvSpPr>
        <p:spPr>
          <a:xfrm>
            <a:off x="7686491" y="3419353"/>
            <a:ext cx="317217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AUD 50 doesn’t return because </a:t>
            </a:r>
          </a:p>
          <a:p>
            <a:r>
              <a:rPr lang="en-US" dirty="0">
                <a:latin typeface="Arial" panose="020B0604020202020204" pitchFamily="34" charset="0"/>
                <a:cs typeface="Arial" panose="020B0604020202020204" pitchFamily="34" charset="0"/>
              </a:rPr>
              <a:t>Ticket Date is 20 Jan</a:t>
            </a:r>
          </a:p>
        </p:txBody>
      </p:sp>
    </p:spTree>
    <p:extLst>
      <p:ext uri="{BB962C8B-B14F-4D97-AF65-F5344CB8AC3E}">
        <p14:creationId xmlns:p14="http://schemas.microsoft.com/office/powerpoint/2010/main" val="77863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190964" y="701511"/>
            <a:ext cx="2582943" cy="39309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250021" y="1143505"/>
            <a:ext cx="2464827" cy="304698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Baggage Community – Australian Advertising Rule</a:t>
            </a:r>
          </a:p>
        </p:txBody>
      </p:sp>
      <p:sp>
        <p:nvSpPr>
          <p:cNvPr id="7" name="TextBox 6">
            <a:extLst>
              <a:ext uri="{FF2B5EF4-FFF2-40B4-BE49-F238E27FC236}">
                <a16:creationId xmlns:a16="http://schemas.microsoft.com/office/drawing/2014/main" id="{1F332553-E89E-4FEA-9A31-E7DA9B16DCF9}"/>
              </a:ext>
            </a:extLst>
          </p:cNvPr>
          <p:cNvSpPr txBox="1"/>
          <p:nvPr/>
        </p:nvSpPr>
        <p:spPr>
          <a:xfrm>
            <a:off x="3155837" y="245988"/>
            <a:ext cx="8295588" cy="424732"/>
          </a:xfrm>
          <a:prstGeom prst="rect">
            <a:avLst/>
          </a:prstGeom>
          <a:noFill/>
        </p:spPr>
        <p:txBody>
          <a:bodyPr wrap="square" rtlCol="0">
            <a:spAutoFit/>
          </a:bodyPr>
          <a:lstStyle/>
          <a:p>
            <a:pPr>
              <a:lnSpc>
                <a:spcPct val="90000"/>
              </a:lnSpc>
              <a:spcBef>
                <a:spcPct val="0"/>
              </a:spcBef>
            </a:pPr>
            <a:r>
              <a:rPr lang="en-US" sz="2400" b="1" dirty="0">
                <a:solidFill>
                  <a:srgbClr val="1D4E8F"/>
                </a:solidFill>
                <a:latin typeface="Arial" panose="020B0604020202020204" pitchFamily="34" charset="0"/>
                <a:ea typeface="+mj-ea"/>
                <a:cs typeface="Arial" panose="020B0604020202020204" pitchFamily="34" charset="0"/>
              </a:rPr>
              <a:t>Possible solution</a:t>
            </a:r>
          </a:p>
        </p:txBody>
      </p:sp>
      <p:sp>
        <p:nvSpPr>
          <p:cNvPr id="6" name="TextBox 5">
            <a:extLst>
              <a:ext uri="{FF2B5EF4-FFF2-40B4-BE49-F238E27FC236}">
                <a16:creationId xmlns:a16="http://schemas.microsoft.com/office/drawing/2014/main" id="{E9D5FF60-AF4F-4061-8322-3A24986407E2}"/>
              </a:ext>
            </a:extLst>
          </p:cNvPr>
          <p:cNvSpPr txBox="1"/>
          <p:nvPr/>
        </p:nvSpPr>
        <p:spPr>
          <a:xfrm>
            <a:off x="3155838" y="577833"/>
            <a:ext cx="8941410" cy="415498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Option 1 - Possible Solution: Allow Carrier Choice of Sales vs. Ticket Date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Example </a:t>
            </a:r>
          </a:p>
          <a:p>
            <a:r>
              <a:rPr lang="en-US" sz="1200" dirty="0" err="1">
                <a:latin typeface="Arial" panose="020B0604020202020204" pitchFamily="34" charset="0"/>
                <a:cs typeface="Arial" panose="020B0604020202020204" pitchFamily="34" charset="0"/>
              </a:rPr>
              <a:t>Cxr</a:t>
            </a:r>
            <a:r>
              <a:rPr lang="en-US" sz="1200" dirty="0">
                <a:latin typeface="Arial" panose="020B0604020202020204" pitchFamily="34" charset="0"/>
                <a:cs typeface="Arial" panose="020B0604020202020204" pitchFamily="34" charset="0"/>
              </a:rPr>
              <a:t>       Type    P/CI     Sequence     </a:t>
            </a:r>
            <a:r>
              <a:rPr lang="en-US" sz="1200" dirty="0">
                <a:highlight>
                  <a:srgbClr val="FFFF00"/>
                </a:highlight>
                <a:latin typeface="Arial" panose="020B0604020202020204" pitchFamily="34" charset="0"/>
                <a:cs typeface="Arial" panose="020B0604020202020204" pitchFamily="34" charset="0"/>
              </a:rPr>
              <a:t>Date Over</a:t>
            </a:r>
            <a:r>
              <a:rPr lang="en-US" sz="1200" dirty="0">
                <a:latin typeface="Arial" panose="020B0604020202020204" pitchFamily="34" charset="0"/>
                <a:cs typeface="Arial" panose="020B0604020202020204" pitchFamily="34" charset="0"/>
              </a:rPr>
              <a:t>*    Sales/Ticket Date                Travel Date                        Geo                       Fee                POS (</a:t>
            </a:r>
            <a:r>
              <a:rPr lang="en-US" sz="1200" dirty="0" err="1">
                <a:latin typeface="Arial" panose="020B0604020202020204" pitchFamily="34" charset="0"/>
                <a:cs typeface="Arial" panose="020B0604020202020204" pitchFamily="34" charset="0"/>
              </a:rPr>
              <a:t>Tbl</a:t>
            </a:r>
            <a:r>
              <a:rPr lang="en-US" sz="1200" dirty="0">
                <a:latin typeface="Arial" panose="020B0604020202020204" pitchFamily="34" charset="0"/>
                <a:cs typeface="Arial" panose="020B0604020202020204" pitchFamily="34" charset="0"/>
              </a:rPr>
              <a:t> 183)</a:t>
            </a:r>
          </a:p>
          <a:p>
            <a:r>
              <a:rPr lang="en-US" sz="1200" dirty="0">
                <a:latin typeface="Arial" panose="020B0604020202020204" pitchFamily="34" charset="0"/>
                <a:cs typeface="Arial" panose="020B0604020202020204" pitchFamily="34" charset="0"/>
              </a:rPr>
              <a:t>QF          C        P          0001000              </a:t>
            </a:r>
            <a:r>
              <a:rPr lang="en-US" sz="1200" dirty="0">
                <a:highlight>
                  <a:srgbClr val="FFFF00"/>
                </a:highlight>
                <a:latin typeface="Arial" panose="020B0604020202020204" pitchFamily="34" charset="0"/>
                <a:cs typeface="Arial" panose="020B0604020202020204" pitchFamily="34" charset="0"/>
              </a:rPr>
              <a:t>X</a:t>
            </a:r>
            <a:r>
              <a:rPr lang="en-US" sz="1200" dirty="0">
                <a:latin typeface="Arial" panose="020B0604020202020204" pitchFamily="34" charset="0"/>
                <a:cs typeface="Arial" panose="020B0604020202020204" pitchFamily="34" charset="0"/>
              </a:rPr>
              <a:t>            01JAN19-04MAR19            999999-999999                LON-AU               AUD 100.00        AU</a:t>
            </a:r>
          </a:p>
          <a:p>
            <a:r>
              <a:rPr lang="en-US" sz="1200" dirty="0">
                <a:latin typeface="Arial" panose="020B0604020202020204" pitchFamily="34" charset="0"/>
                <a:cs typeface="Arial" panose="020B0604020202020204" pitchFamily="34" charset="0"/>
              </a:rPr>
              <a:t>QF          C        P          0001000              </a:t>
            </a:r>
            <a:r>
              <a:rPr lang="en-US" sz="1200" dirty="0">
                <a:highlight>
                  <a:srgbClr val="FFFF00"/>
                </a:highlight>
                <a:latin typeface="Arial" panose="020B0604020202020204" pitchFamily="34" charset="0"/>
                <a:cs typeface="Arial" panose="020B0604020202020204" pitchFamily="34" charset="0"/>
              </a:rPr>
              <a:t>X</a:t>
            </a:r>
            <a:r>
              <a:rPr lang="en-US" sz="1200" dirty="0">
                <a:latin typeface="Arial" panose="020B0604020202020204" pitchFamily="34" charset="0"/>
                <a:cs typeface="Arial" panose="020B0604020202020204" pitchFamily="34" charset="0"/>
              </a:rPr>
              <a:t>            05MAR19-05APR19            15MAR19-30MAR19       LON-AU               AUD  50.00         AU</a:t>
            </a:r>
          </a:p>
          <a:p>
            <a:r>
              <a:rPr lang="en-US" sz="1200" dirty="0">
                <a:latin typeface="Arial" panose="020B0604020202020204" pitchFamily="34" charset="0"/>
                <a:cs typeface="Arial" panose="020B0604020202020204" pitchFamily="34" charset="0"/>
              </a:rPr>
              <a:t>XX           C       P          0002000            </a:t>
            </a:r>
            <a:r>
              <a:rPr lang="en-US" sz="1200" dirty="0">
                <a:highlight>
                  <a:srgbClr val="FFFF00"/>
                </a:highlight>
                <a:latin typeface="Arial" panose="020B0604020202020204" pitchFamily="34" charset="0"/>
                <a:cs typeface="Arial" panose="020B0604020202020204" pitchFamily="34" charset="0"/>
              </a:rPr>
              <a:t>Blank</a:t>
            </a:r>
            <a:r>
              <a:rPr lang="en-US" sz="1200" dirty="0">
                <a:latin typeface="Arial" panose="020B0604020202020204" pitchFamily="34" charset="0"/>
                <a:cs typeface="Arial" panose="020B0604020202020204" pitchFamily="34" charset="0"/>
              </a:rPr>
              <a:t>       01JAN19-999999                 999999-999999               AU-US/CA           AUD 100.00        Blank</a:t>
            </a:r>
          </a:p>
          <a:p>
            <a:r>
              <a:rPr lang="en-US" sz="1000" dirty="0">
                <a:latin typeface="Arial" panose="020B0604020202020204" pitchFamily="34" charset="0"/>
                <a:cs typeface="Arial" panose="020B0604020202020204" pitchFamily="34" charset="0"/>
              </a:rPr>
              <a:t>*Note: This would be a </a:t>
            </a:r>
            <a:r>
              <a:rPr lang="en-US" sz="1000" dirty="0">
                <a:highlight>
                  <a:srgbClr val="FFFF00"/>
                </a:highlight>
                <a:latin typeface="Arial" panose="020B0604020202020204" pitchFamily="34" charset="0"/>
                <a:cs typeface="Arial" panose="020B0604020202020204" pitchFamily="34" charset="0"/>
              </a:rPr>
              <a:t>new field</a:t>
            </a:r>
            <a:r>
              <a:rPr lang="en-US" sz="1000" dirty="0">
                <a:latin typeface="Arial" panose="020B0604020202020204" pitchFamily="34" charset="0"/>
                <a:cs typeface="Arial" panose="020B0604020202020204" pitchFamily="34" charset="0"/>
              </a:rPr>
              <a:t> applicable for Type C. When this field is tagged, the Sales/Ticket Date is treated as a Sales Date. When it’s not tagged, it’s treated as the ticket date.  </a:t>
            </a:r>
          </a:p>
          <a:p>
            <a:r>
              <a:rPr lang="en-US" sz="12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Result</a:t>
            </a:r>
          </a:p>
          <a:p>
            <a:r>
              <a:rPr lang="en-US" sz="1600" dirty="0">
                <a:latin typeface="Arial" panose="020B0604020202020204" pitchFamily="34" charset="0"/>
                <a:cs typeface="Arial" panose="020B0604020202020204" pitchFamily="34" charset="0"/>
              </a:rPr>
              <a:t>20JAN19 [Ticket Purchase]: the fee quote is AUD 100.00</a:t>
            </a:r>
          </a:p>
          <a:p>
            <a:r>
              <a:rPr lang="en-US" sz="1600" dirty="0">
                <a:latin typeface="Arial" panose="020B0604020202020204" pitchFamily="34" charset="0"/>
                <a:cs typeface="Arial" panose="020B0604020202020204" pitchFamily="34" charset="0"/>
              </a:rPr>
              <a:t>28MAR19 [Response to advertising]: the fee quote is AUD 50.00 (adheres to advertising rules) // because date override is tagged and sales date is 28MAR19 </a:t>
            </a:r>
          </a:p>
          <a:p>
            <a:endParaRPr lang="en-US" dirty="0">
              <a:latin typeface="Arial" panose="020B0604020202020204" pitchFamily="34" charset="0"/>
              <a:cs typeface="Arial" panose="020B0604020202020204" pitchFamily="34" charset="0"/>
            </a:endParaRPr>
          </a:p>
        </p:txBody>
      </p:sp>
      <p:sp>
        <p:nvSpPr>
          <p:cNvPr id="16" name="Arrow: Notched Right 15">
            <a:extLst>
              <a:ext uri="{FF2B5EF4-FFF2-40B4-BE49-F238E27FC236}">
                <a16:creationId xmlns:a16="http://schemas.microsoft.com/office/drawing/2014/main" id="{90089C84-5868-4FFF-BF43-E92E2DA91D85}"/>
              </a:ext>
            </a:extLst>
          </p:cNvPr>
          <p:cNvSpPr/>
          <p:nvPr/>
        </p:nvSpPr>
        <p:spPr>
          <a:xfrm>
            <a:off x="3475168" y="4671659"/>
            <a:ext cx="4870384" cy="898096"/>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TextBox 17">
            <a:extLst>
              <a:ext uri="{FF2B5EF4-FFF2-40B4-BE49-F238E27FC236}">
                <a16:creationId xmlns:a16="http://schemas.microsoft.com/office/drawing/2014/main" id="{27E86DD6-9C83-455D-9F42-486C5B848A81}"/>
              </a:ext>
            </a:extLst>
          </p:cNvPr>
          <p:cNvSpPr txBox="1"/>
          <p:nvPr/>
        </p:nvSpPr>
        <p:spPr>
          <a:xfrm>
            <a:off x="3469744" y="4444724"/>
            <a:ext cx="102074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 Jan </a:t>
            </a:r>
          </a:p>
        </p:txBody>
      </p:sp>
      <p:sp>
        <p:nvSpPr>
          <p:cNvPr id="19" name="TextBox 18">
            <a:extLst>
              <a:ext uri="{FF2B5EF4-FFF2-40B4-BE49-F238E27FC236}">
                <a16:creationId xmlns:a16="http://schemas.microsoft.com/office/drawing/2014/main" id="{822A7D6F-C600-4C37-8E52-A4BD575CDBB3}"/>
              </a:ext>
            </a:extLst>
          </p:cNvPr>
          <p:cNvSpPr txBox="1"/>
          <p:nvPr/>
        </p:nvSpPr>
        <p:spPr>
          <a:xfrm>
            <a:off x="5087383" y="4444724"/>
            <a:ext cx="96105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05 Mar </a:t>
            </a:r>
          </a:p>
        </p:txBody>
      </p:sp>
      <p:sp>
        <p:nvSpPr>
          <p:cNvPr id="20" name="TextBox 19">
            <a:extLst>
              <a:ext uri="{FF2B5EF4-FFF2-40B4-BE49-F238E27FC236}">
                <a16:creationId xmlns:a16="http://schemas.microsoft.com/office/drawing/2014/main" id="{D15927D8-9C66-4FC8-BB5D-66C4E13F9962}"/>
              </a:ext>
            </a:extLst>
          </p:cNvPr>
          <p:cNvSpPr txBox="1"/>
          <p:nvPr/>
        </p:nvSpPr>
        <p:spPr>
          <a:xfrm>
            <a:off x="6558732" y="4444724"/>
            <a:ext cx="102074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30 Mar </a:t>
            </a:r>
          </a:p>
        </p:txBody>
      </p:sp>
      <p:sp>
        <p:nvSpPr>
          <p:cNvPr id="21" name="TextBox 20">
            <a:extLst>
              <a:ext uri="{FF2B5EF4-FFF2-40B4-BE49-F238E27FC236}">
                <a16:creationId xmlns:a16="http://schemas.microsoft.com/office/drawing/2014/main" id="{C7BABFAC-2EFD-4566-8BB3-D0C9F25F0B6A}"/>
              </a:ext>
            </a:extLst>
          </p:cNvPr>
          <p:cNvSpPr txBox="1"/>
          <p:nvPr/>
        </p:nvSpPr>
        <p:spPr>
          <a:xfrm>
            <a:off x="3155837" y="5431255"/>
            <a:ext cx="146659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Ticketing = AUD 100</a:t>
            </a:r>
          </a:p>
        </p:txBody>
      </p:sp>
      <p:sp>
        <p:nvSpPr>
          <p:cNvPr id="22" name="TextBox 21">
            <a:extLst>
              <a:ext uri="{FF2B5EF4-FFF2-40B4-BE49-F238E27FC236}">
                <a16:creationId xmlns:a16="http://schemas.microsoft.com/office/drawing/2014/main" id="{B6D398DE-1789-4ED0-B273-75870F9B1FC8}"/>
              </a:ext>
            </a:extLst>
          </p:cNvPr>
          <p:cNvSpPr txBox="1"/>
          <p:nvPr/>
        </p:nvSpPr>
        <p:spPr>
          <a:xfrm>
            <a:off x="4898739" y="5431255"/>
            <a:ext cx="1262591" cy="461665"/>
          </a:xfrm>
          <a:prstGeom prst="rect">
            <a:avLst/>
          </a:prstGeom>
          <a:solidFill>
            <a:schemeClr val="accent3">
              <a:lumMod val="20000"/>
              <a:lumOff val="80000"/>
            </a:schemeClr>
          </a:solidFill>
        </p:spPr>
        <p:txBody>
          <a:bodyPr wrap="square" rtlCol="0">
            <a:spAutoFit/>
          </a:bodyPr>
          <a:lstStyle/>
          <a:p>
            <a:r>
              <a:rPr lang="en-US" sz="1200" dirty="0">
                <a:latin typeface="Arial" panose="020B0604020202020204" pitchFamily="34" charset="0"/>
                <a:cs typeface="Arial" panose="020B0604020202020204" pitchFamily="34" charset="0"/>
              </a:rPr>
              <a:t>Special = AUD 50</a:t>
            </a:r>
          </a:p>
        </p:txBody>
      </p:sp>
      <p:cxnSp>
        <p:nvCxnSpPr>
          <p:cNvPr id="23" name="Straight Arrow Connector 22">
            <a:extLst>
              <a:ext uri="{FF2B5EF4-FFF2-40B4-BE49-F238E27FC236}">
                <a16:creationId xmlns:a16="http://schemas.microsoft.com/office/drawing/2014/main" id="{81370016-4A75-4054-9215-D078AA5604A4}"/>
              </a:ext>
            </a:extLst>
          </p:cNvPr>
          <p:cNvCxnSpPr>
            <a:cxnSpLocks/>
            <a:stCxn id="22" idx="3"/>
            <a:endCxn id="24" idx="1"/>
          </p:cNvCxnSpPr>
          <p:nvPr/>
        </p:nvCxnSpPr>
        <p:spPr>
          <a:xfrm flipV="1">
            <a:off x="6161330" y="5662087"/>
            <a:ext cx="62087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F8C1AEB-5527-48E6-B0BE-23827BBCFCB5}"/>
              </a:ext>
            </a:extLst>
          </p:cNvPr>
          <p:cNvSpPr txBox="1"/>
          <p:nvPr/>
        </p:nvSpPr>
        <p:spPr>
          <a:xfrm>
            <a:off x="6782200" y="5338921"/>
            <a:ext cx="502235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AUD 50 returns in Type C because sale date is used</a:t>
            </a:r>
          </a:p>
        </p:txBody>
      </p:sp>
    </p:spTree>
    <p:extLst>
      <p:ext uri="{BB962C8B-B14F-4D97-AF65-F5344CB8AC3E}">
        <p14:creationId xmlns:p14="http://schemas.microsoft.com/office/powerpoint/2010/main" val="279227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282805" y="1052945"/>
            <a:ext cx="2422688" cy="33943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271092" y="1252828"/>
            <a:ext cx="2422688" cy="3046988"/>
          </a:xfrm>
          <a:prstGeom prst="rect">
            <a:avLst/>
          </a:prstGeom>
          <a:noFill/>
        </p:spPr>
        <p:txBody>
          <a:bodyPr wrap="square" rtlCol="0" anchor="t">
            <a:spAutoFit/>
          </a:bodyPr>
          <a:lstStyle/>
          <a:p>
            <a:pPr algn="ctr"/>
            <a:r>
              <a:rPr lang="en-US" sz="3200" b="1" dirty="0">
                <a:solidFill>
                  <a:schemeClr val="bg1"/>
                </a:solidFill>
                <a:latin typeface="Arial" panose="020B0604020202020204" pitchFamily="34" charset="0"/>
                <a:cs typeface="Arial" panose="020B0604020202020204" pitchFamily="34" charset="0"/>
              </a:rPr>
              <a:t>Baggage Community – Australian Advertising Rule</a:t>
            </a:r>
          </a:p>
        </p:txBody>
      </p:sp>
      <p:sp>
        <p:nvSpPr>
          <p:cNvPr id="10" name="Flowchart: Alternate Process 9">
            <a:extLst>
              <a:ext uri="{FF2B5EF4-FFF2-40B4-BE49-F238E27FC236}">
                <a16:creationId xmlns:a16="http://schemas.microsoft.com/office/drawing/2014/main" id="{5B5A0D95-8DFD-445F-AEBE-DA0E725DC75B}"/>
              </a:ext>
            </a:extLst>
          </p:cNvPr>
          <p:cNvSpPr/>
          <p:nvPr/>
        </p:nvSpPr>
        <p:spPr>
          <a:xfrm>
            <a:off x="6096000" y="3712257"/>
            <a:ext cx="2303635" cy="587559"/>
          </a:xfrm>
          <a:prstGeom prst="flowChartAlternate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Arial" panose="020B0604020202020204" pitchFamily="34" charset="0"/>
                <a:cs typeface="Arial" panose="020B0604020202020204" pitchFamily="34" charset="0"/>
              </a:rPr>
              <a:t>Poll Question</a:t>
            </a:r>
          </a:p>
        </p:txBody>
      </p:sp>
      <p:sp>
        <p:nvSpPr>
          <p:cNvPr id="12" name="Callout: Line 11">
            <a:extLst>
              <a:ext uri="{FF2B5EF4-FFF2-40B4-BE49-F238E27FC236}">
                <a16:creationId xmlns:a16="http://schemas.microsoft.com/office/drawing/2014/main" id="{C6C6CCA6-9968-4883-B0B8-C922FD635A6D}"/>
              </a:ext>
            </a:extLst>
          </p:cNvPr>
          <p:cNvSpPr/>
          <p:nvPr/>
        </p:nvSpPr>
        <p:spPr>
          <a:xfrm>
            <a:off x="3480059" y="1433230"/>
            <a:ext cx="7894279" cy="1821248"/>
          </a:xfrm>
          <a:prstGeom prst="borderCallout1">
            <a:avLst>
              <a:gd name="adj1" fmla="val 18750"/>
              <a:gd name="adj2" fmla="val -8333"/>
              <a:gd name="adj3" fmla="val 124136"/>
              <a:gd name="adj4" fmla="val -43056"/>
            </a:avLst>
          </a:pr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Do you agree with the proposed solution to create a new tag to the Optional Services Record S7 allow carriers to define whether a provision should apply based on Sales Date or Ticket Date?</a:t>
            </a:r>
          </a:p>
        </p:txBody>
      </p:sp>
    </p:spTree>
    <p:extLst>
      <p:ext uri="{BB962C8B-B14F-4D97-AF65-F5344CB8AC3E}">
        <p14:creationId xmlns:p14="http://schemas.microsoft.com/office/powerpoint/2010/main" val="407623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190964" y="701511"/>
            <a:ext cx="2582943" cy="39309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250021" y="1854737"/>
            <a:ext cx="2464827" cy="2062103"/>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Baggage Community – Future Topics</a:t>
            </a:r>
          </a:p>
        </p:txBody>
      </p:sp>
      <p:sp>
        <p:nvSpPr>
          <p:cNvPr id="5" name="TextBox 4">
            <a:extLst>
              <a:ext uri="{FF2B5EF4-FFF2-40B4-BE49-F238E27FC236}">
                <a16:creationId xmlns:a16="http://schemas.microsoft.com/office/drawing/2014/main" id="{7C95CF6E-16AA-44A9-A33D-7FAF5330B532}"/>
              </a:ext>
            </a:extLst>
          </p:cNvPr>
          <p:cNvSpPr txBox="1"/>
          <p:nvPr/>
        </p:nvSpPr>
        <p:spPr>
          <a:xfrm>
            <a:off x="3403076" y="974787"/>
            <a:ext cx="7729979" cy="3508653"/>
          </a:xfrm>
          <a:prstGeom prst="rect">
            <a:avLst/>
          </a:prstGeom>
          <a:noFill/>
        </p:spPr>
        <p:txBody>
          <a:bodyPr wrap="square" rtlCol="0" anchor="t">
            <a:spAutoFit/>
          </a:bodyPr>
          <a:lstStyle/>
          <a:p>
            <a:endParaRPr lang="en-US" dirty="0">
              <a:latin typeface="Arial" panose="020B0604020202020204" pitchFamily="34" charset="0"/>
            </a:endParaRPr>
          </a:p>
          <a:p>
            <a:pPr marL="285750" indent="-285750">
              <a:buFontTx/>
              <a:buChar char="-"/>
            </a:pPr>
            <a:r>
              <a:rPr lang="en-US" dirty="0">
                <a:latin typeface="Arial"/>
                <a:cs typeface="Arial"/>
              </a:rPr>
              <a:t>Continued review of the migration status</a:t>
            </a:r>
          </a:p>
          <a:p>
            <a:pPr marL="285750" indent="-285750">
              <a:buFontTx/>
              <a:buChar char="-"/>
            </a:pPr>
            <a:r>
              <a:rPr lang="en-US" dirty="0">
                <a:latin typeface="Arial"/>
                <a:cs typeface="Arial"/>
              </a:rPr>
              <a:t>Australian Government – adhering to advertising rules</a:t>
            </a:r>
          </a:p>
          <a:p>
            <a:pPr marL="285750" indent="-285750">
              <a:buFontTx/>
              <a:buChar char="-"/>
            </a:pPr>
            <a:r>
              <a:rPr lang="en-US" dirty="0">
                <a:latin typeface="Arial"/>
                <a:cs typeface="Arial"/>
              </a:rPr>
              <a:t>Agree on how to handle Tickets Issued During the Migration </a:t>
            </a:r>
          </a:p>
          <a:p>
            <a:pPr marL="285750" indent="-285750">
              <a:buFontTx/>
              <a:buChar char="-"/>
            </a:pPr>
            <a:r>
              <a:rPr lang="en-US" dirty="0">
                <a:latin typeface="Arial"/>
                <a:cs typeface="Arial"/>
              </a:rPr>
              <a:t>Clean up Sub Codes (post March 2020) </a:t>
            </a:r>
          </a:p>
          <a:p>
            <a:pPr marL="742950" lvl="1" indent="-285750">
              <a:buFontTx/>
              <a:buChar char="-"/>
            </a:pPr>
            <a:r>
              <a:rPr lang="en-US" dirty="0">
                <a:latin typeface="Arial"/>
                <a:cs typeface="Arial"/>
              </a:rPr>
              <a:t>Pet Sub Codes in Type C</a:t>
            </a:r>
          </a:p>
          <a:p>
            <a:pPr marL="742950" lvl="1" indent="-285750">
              <a:buChar char="-"/>
            </a:pPr>
            <a:r>
              <a:rPr lang="en-US" dirty="0">
                <a:latin typeface="Arial"/>
                <a:cs typeface="Arial"/>
              </a:rPr>
              <a:t>Allow Weight &amp; Size Table for other sub codes (e.g. 0CC)</a:t>
            </a:r>
          </a:p>
          <a:p>
            <a:endParaRPr lang="en-US" dirty="0">
              <a:latin typeface="Arial"/>
              <a:cs typeface="Arial"/>
            </a:endParaRPr>
          </a:p>
          <a:p>
            <a:r>
              <a:rPr lang="en-US" sz="2400" b="1" dirty="0">
                <a:solidFill>
                  <a:schemeClr val="accent2"/>
                </a:solidFill>
                <a:latin typeface="Arial"/>
                <a:cs typeface="Arial"/>
              </a:rPr>
              <a:t>Any other topics?</a:t>
            </a:r>
            <a:endParaRPr lang="en-US" sz="2400" b="1" dirty="0">
              <a:solidFill>
                <a:schemeClr val="accent2"/>
              </a:solidFill>
              <a:latin typeface="Arial" panose="020B0604020202020204" pitchFamily="34" charset="0"/>
              <a:cs typeface="Arial"/>
            </a:endParaRPr>
          </a:p>
          <a:p>
            <a:pPr marL="285750" indent="-285750">
              <a:buChar char="-"/>
            </a:pPr>
            <a:endParaRPr lang="en-US" dirty="0">
              <a:latin typeface="Arial" panose="020B0604020202020204" pitchFamily="34" charset="0"/>
            </a:endParaRPr>
          </a:p>
          <a:p>
            <a:r>
              <a:rPr lang="en-US" dirty="0">
                <a:latin typeface="Arial"/>
                <a:cs typeface="Arial"/>
              </a:rPr>
              <a:t>If there are any additional items that you would like the Baggage Community to address, please email </a:t>
            </a:r>
            <a:r>
              <a:rPr lang="en-US" dirty="0">
                <a:latin typeface="Arial"/>
                <a:cs typeface="Arial"/>
                <a:hlinkClick r:id="rId3"/>
              </a:rPr>
              <a:t>baggagecommunity@atpco.net</a:t>
            </a:r>
            <a:r>
              <a:rPr lang="en-US" dirty="0">
                <a:latin typeface="Arial"/>
                <a:cs typeface="Arial"/>
              </a:rPr>
              <a:t> </a:t>
            </a:r>
            <a:endParaRPr lang="en-US" dirty="0">
              <a:latin typeface="Arial" panose="020B0604020202020204" pitchFamily="34" charset="0"/>
              <a:cs typeface="Arial"/>
            </a:endParaRPr>
          </a:p>
        </p:txBody>
      </p:sp>
      <p:sp>
        <p:nvSpPr>
          <p:cNvPr id="7" name="TextBox 6">
            <a:extLst>
              <a:ext uri="{FF2B5EF4-FFF2-40B4-BE49-F238E27FC236}">
                <a16:creationId xmlns:a16="http://schemas.microsoft.com/office/drawing/2014/main" id="{1F332553-E89E-4FEA-9A31-E7DA9B16DCF9}"/>
              </a:ext>
            </a:extLst>
          </p:cNvPr>
          <p:cNvSpPr txBox="1"/>
          <p:nvPr/>
        </p:nvSpPr>
        <p:spPr>
          <a:xfrm>
            <a:off x="3403076" y="527901"/>
            <a:ext cx="8295588" cy="424732"/>
          </a:xfrm>
          <a:prstGeom prst="rect">
            <a:avLst/>
          </a:prstGeom>
          <a:noFill/>
        </p:spPr>
        <p:txBody>
          <a:bodyPr wrap="square" rtlCol="0">
            <a:spAutoFit/>
          </a:bodyPr>
          <a:lstStyle/>
          <a:p>
            <a:pPr>
              <a:lnSpc>
                <a:spcPct val="90000"/>
              </a:lnSpc>
              <a:spcBef>
                <a:spcPct val="0"/>
              </a:spcBef>
            </a:pPr>
            <a:r>
              <a:rPr lang="en-US" sz="2400" b="1">
                <a:solidFill>
                  <a:srgbClr val="1D4E8F"/>
                </a:solidFill>
                <a:latin typeface="Arial" panose="020B0604020202020204" pitchFamily="34" charset="0"/>
                <a:ea typeface="+mj-ea"/>
                <a:cs typeface="Arial" panose="020B0604020202020204" pitchFamily="34" charset="0"/>
              </a:rPr>
              <a:t>Baggage Community Topics – moving forward…</a:t>
            </a:r>
          </a:p>
        </p:txBody>
      </p:sp>
    </p:spTree>
    <p:extLst>
      <p:ext uri="{BB962C8B-B14F-4D97-AF65-F5344CB8AC3E}">
        <p14:creationId xmlns:p14="http://schemas.microsoft.com/office/powerpoint/2010/main" val="185136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311086" y="1052945"/>
            <a:ext cx="2422688" cy="33943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509026" y="1965297"/>
            <a:ext cx="2026808" cy="2062103"/>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Updated Baggage Migration Guide</a:t>
            </a:r>
          </a:p>
        </p:txBody>
      </p:sp>
      <p:sp>
        <p:nvSpPr>
          <p:cNvPr id="6" name="TextBox 5">
            <a:extLst>
              <a:ext uri="{FF2B5EF4-FFF2-40B4-BE49-F238E27FC236}">
                <a16:creationId xmlns:a16="http://schemas.microsoft.com/office/drawing/2014/main" id="{507A4D56-EA45-426E-B37F-0E67B3970C25}"/>
              </a:ext>
            </a:extLst>
          </p:cNvPr>
          <p:cNvSpPr txBox="1"/>
          <p:nvPr/>
        </p:nvSpPr>
        <p:spPr>
          <a:xfrm>
            <a:off x="3403076" y="527901"/>
            <a:ext cx="8295588" cy="424732"/>
          </a:xfrm>
          <a:prstGeom prst="rect">
            <a:avLst/>
          </a:prstGeom>
          <a:noFill/>
        </p:spPr>
        <p:txBody>
          <a:bodyPr wrap="square" rtlCol="0">
            <a:spAutoFit/>
          </a:bodyPr>
          <a:lstStyle/>
          <a:p>
            <a:pPr>
              <a:lnSpc>
                <a:spcPct val="90000"/>
              </a:lnSpc>
              <a:spcBef>
                <a:spcPct val="0"/>
              </a:spcBef>
            </a:pPr>
            <a:r>
              <a:rPr lang="en-US" sz="2400" b="1" dirty="0">
                <a:solidFill>
                  <a:srgbClr val="1D4E8F"/>
                </a:solidFill>
                <a:latin typeface="Arial" panose="020B0604020202020204" pitchFamily="34" charset="0"/>
                <a:ea typeface="+mj-ea"/>
                <a:cs typeface="Arial" panose="020B0604020202020204" pitchFamily="34" charset="0"/>
              </a:rPr>
              <a:t>Baggage Migration Resources  </a:t>
            </a:r>
          </a:p>
        </p:txBody>
      </p:sp>
      <p:sp>
        <p:nvSpPr>
          <p:cNvPr id="5" name="TextBox 4">
            <a:extLst>
              <a:ext uri="{FF2B5EF4-FFF2-40B4-BE49-F238E27FC236}">
                <a16:creationId xmlns:a16="http://schemas.microsoft.com/office/drawing/2014/main" id="{66DEAD91-C0EA-4124-910B-4D8E98BA71C7}"/>
              </a:ext>
            </a:extLst>
          </p:cNvPr>
          <p:cNvSpPr txBox="1"/>
          <p:nvPr/>
        </p:nvSpPr>
        <p:spPr>
          <a:xfrm>
            <a:off x="3311951" y="1052945"/>
            <a:ext cx="8477838" cy="2862322"/>
          </a:xfrm>
          <a:prstGeom prst="rect">
            <a:avLst/>
          </a:prstGeom>
          <a:noFill/>
        </p:spPr>
        <p:txBody>
          <a:bodyPr wrap="square" rtlCol="0">
            <a:spAutoFit/>
          </a:bodyPr>
          <a:lstStyle/>
          <a:p>
            <a:pPr lvl="0"/>
            <a:r>
              <a:rPr lang="en-US" dirty="0">
                <a:latin typeface="Arial" panose="020B0604020202020204" pitchFamily="34" charset="0"/>
              </a:rPr>
              <a:t>Please visit the Baggage Community web site - </a:t>
            </a:r>
            <a:r>
              <a:rPr lang="en-US" dirty="0">
                <a:latin typeface="Arial" panose="020B0604020202020204" pitchFamily="34" charset="0"/>
                <a:hlinkClick r:id="rId3"/>
              </a:rPr>
              <a:t>https://info.atpco.net/baggage-migration-community</a:t>
            </a:r>
            <a:r>
              <a:rPr lang="en-US" dirty="0">
                <a:latin typeface="Arial" panose="020B0604020202020204" pitchFamily="34" charset="0"/>
              </a:rPr>
              <a:t> (pass: </a:t>
            </a:r>
            <a:r>
              <a:rPr lang="en-US" dirty="0" err="1">
                <a:latin typeface="Arial" panose="020B0604020202020204" pitchFamily="34" charset="0"/>
              </a:rPr>
              <a:t>atpcobmc</a:t>
            </a:r>
            <a:r>
              <a:rPr lang="en-US" dirty="0">
                <a:latin typeface="Arial" panose="020B0604020202020204" pitchFamily="34" charset="0"/>
              </a:rPr>
              <a:t>)</a:t>
            </a:r>
          </a:p>
          <a:p>
            <a:pPr lvl="0"/>
            <a:endParaRPr lang="en-US" dirty="0">
              <a:latin typeface="Arial" panose="020B0604020202020204" pitchFamily="34" charset="0"/>
            </a:endParaRPr>
          </a:p>
          <a:p>
            <a:pPr lvl="0"/>
            <a:r>
              <a:rPr lang="en-US" dirty="0">
                <a:latin typeface="Arial" panose="020B0604020202020204" pitchFamily="34" charset="0"/>
              </a:rPr>
              <a:t>The Baggage Migration Guide, downloadable from the Baggage Community web site, contains helpful tips regarding how to migrate airline data. </a:t>
            </a:r>
          </a:p>
          <a:p>
            <a:pPr lvl="0"/>
            <a:endParaRPr lang="en-US" dirty="0">
              <a:latin typeface="Arial" panose="020B0604020202020204" pitchFamily="34" charset="0"/>
            </a:endParaRPr>
          </a:p>
          <a:p>
            <a:pPr lvl="0"/>
            <a:r>
              <a:rPr lang="en-US" dirty="0">
                <a:latin typeface="Arial" panose="020B0604020202020204" pitchFamily="34" charset="0"/>
              </a:rPr>
              <a:t>Anything else you want us to update? send to </a:t>
            </a:r>
            <a:r>
              <a:rPr lang="en-US" dirty="0">
                <a:latin typeface="Arial" panose="020B0604020202020204" pitchFamily="34" charset="0"/>
                <a:hlinkClick r:id="rId4"/>
              </a:rPr>
              <a:t>baggagecommunity@atpco.net</a:t>
            </a:r>
            <a:r>
              <a:rPr lang="en-US" dirty="0">
                <a:latin typeface="Arial" panose="020B0604020202020204" pitchFamily="34" charset="0"/>
              </a:rPr>
              <a:t>. </a:t>
            </a:r>
          </a:p>
          <a:p>
            <a:pPr lvl="0"/>
            <a:endParaRPr lang="en-US" dirty="0">
              <a:latin typeface="Arial" panose="020B0604020202020204" pitchFamily="34" charset="0"/>
            </a:endParaRPr>
          </a:p>
          <a:p>
            <a:pPr lvl="0"/>
            <a:endParaRPr lang="en-US" dirty="0">
              <a:latin typeface="Arial" panose="020B0604020202020204" pitchFamily="34" charset="0"/>
            </a:endParaRPr>
          </a:p>
          <a:p>
            <a:pPr lvl="0"/>
            <a:endParaRPr lang="en-US" dirty="0">
              <a:latin typeface="Arial" panose="020B0604020202020204" pitchFamily="34" charset="0"/>
            </a:endParaRPr>
          </a:p>
        </p:txBody>
      </p:sp>
    </p:spTree>
    <p:extLst>
      <p:ext uri="{BB962C8B-B14F-4D97-AF65-F5344CB8AC3E}">
        <p14:creationId xmlns:p14="http://schemas.microsoft.com/office/powerpoint/2010/main" val="212249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D92612B9-3C98-4E6B-8225-824D23A7F804}"/>
              </a:ext>
            </a:extLst>
          </p:cNvPr>
          <p:cNvSpPr/>
          <p:nvPr/>
        </p:nvSpPr>
        <p:spPr>
          <a:xfrm>
            <a:off x="3555524" y="234046"/>
            <a:ext cx="3108008" cy="3108008"/>
          </a:xfrm>
          <a:prstGeom prst="ellipse">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4" name="Graphic 23">
            <a:extLst>
              <a:ext uri="{FF2B5EF4-FFF2-40B4-BE49-F238E27FC236}">
                <a16:creationId xmlns:a16="http://schemas.microsoft.com/office/drawing/2014/main" id="{AD289BB4-638A-4E17-AE15-12A0986104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0880" y="0"/>
            <a:ext cx="3881120" cy="2140497"/>
          </a:xfrm>
          <a:prstGeom prst="rect">
            <a:avLst/>
          </a:prstGeom>
        </p:spPr>
      </p:pic>
      <p:sp>
        <p:nvSpPr>
          <p:cNvPr id="22" name="Rectangle 21">
            <a:extLst>
              <a:ext uri="{FF2B5EF4-FFF2-40B4-BE49-F238E27FC236}">
                <a16:creationId xmlns:a16="http://schemas.microsoft.com/office/drawing/2014/main" id="{C7BC481B-990E-432A-9493-9E4B3EC48D69}"/>
              </a:ext>
            </a:extLst>
          </p:cNvPr>
          <p:cNvSpPr/>
          <p:nvPr/>
        </p:nvSpPr>
        <p:spPr>
          <a:xfrm>
            <a:off x="4346416" y="528177"/>
            <a:ext cx="6645116" cy="1166362"/>
          </a:xfrm>
          <a:prstGeom prst="rect">
            <a:avLst/>
          </a:prstGeom>
          <a:solidFill>
            <a:srgbClr val="1D4E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0" name="Picture 19">
            <a:extLst>
              <a:ext uri="{FF2B5EF4-FFF2-40B4-BE49-F238E27FC236}">
                <a16:creationId xmlns:a16="http://schemas.microsoft.com/office/drawing/2014/main" id="{694FA71B-256D-40C6-8390-D6E78899A6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8"/>
            <a:ext cx="5323840" cy="5347928"/>
          </a:xfrm>
          <a:prstGeom prst="rect">
            <a:avLst/>
          </a:prstGeom>
        </p:spPr>
      </p:pic>
      <p:pic>
        <p:nvPicPr>
          <p:cNvPr id="21" name="Graphic 20">
            <a:extLst>
              <a:ext uri="{FF2B5EF4-FFF2-40B4-BE49-F238E27FC236}">
                <a16:creationId xmlns:a16="http://schemas.microsoft.com/office/drawing/2014/main" id="{57F45D10-EFEC-4127-BB39-EC11CDF48ABC}"/>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43711"/>
          <a:stretch/>
        </p:blipFill>
        <p:spPr>
          <a:xfrm>
            <a:off x="2327116" y="-13928"/>
            <a:ext cx="2996724" cy="5323840"/>
          </a:xfrm>
          <a:prstGeom prst="rect">
            <a:avLst/>
          </a:prstGeom>
        </p:spPr>
      </p:pic>
      <p:sp>
        <p:nvSpPr>
          <p:cNvPr id="6" name="Content Placeholder 5">
            <a:extLst>
              <a:ext uri="{FF2B5EF4-FFF2-40B4-BE49-F238E27FC236}">
                <a16:creationId xmlns:a16="http://schemas.microsoft.com/office/drawing/2014/main" id="{45156D7F-DB10-44A0-8167-0394165C9757}"/>
              </a:ext>
            </a:extLst>
          </p:cNvPr>
          <p:cNvSpPr>
            <a:spLocks noGrp="1"/>
          </p:cNvSpPr>
          <p:nvPr>
            <p:ph sz="half" idx="2"/>
          </p:nvPr>
        </p:nvSpPr>
        <p:spPr>
          <a:xfrm>
            <a:off x="6391208" y="2647992"/>
            <a:ext cx="5036191" cy="2785145"/>
          </a:xfrm>
        </p:spPr>
        <p:txBody>
          <a:bodyPr>
            <a:normAutofit/>
          </a:bodyPr>
          <a:lstStyle/>
          <a:p>
            <a:r>
              <a:rPr lang="en-US" sz="1800" b="1" dirty="0"/>
              <a:t>18 JUN19  0800-0930 </a:t>
            </a:r>
          </a:p>
          <a:p>
            <a:pPr marL="342900" indent="-342900">
              <a:buFont typeface="Arial" panose="020B0604020202020204" pitchFamily="34" charset="0"/>
              <a:buChar char="•"/>
            </a:pPr>
            <a:r>
              <a:rPr lang="en-US" sz="1800" dirty="0"/>
              <a:t>Baggage Migration Status</a:t>
            </a:r>
          </a:p>
          <a:p>
            <a:pPr marL="342900" indent="-342900">
              <a:buFont typeface="Arial" panose="020B0604020202020204" pitchFamily="34" charset="0"/>
              <a:buChar char="•"/>
            </a:pPr>
            <a:r>
              <a:rPr lang="en-US" sz="1800" dirty="0"/>
              <a:t>Issues/feedback since last meeting</a:t>
            </a:r>
          </a:p>
          <a:p>
            <a:pPr marL="342900" indent="-342900">
              <a:buFont typeface="Arial" panose="020B0604020202020204" pitchFamily="34" charset="0"/>
              <a:buChar char="•"/>
            </a:pPr>
            <a:r>
              <a:rPr lang="en-US" sz="1800" dirty="0"/>
              <a:t>Review Q&amp;A log and open up for questions</a:t>
            </a:r>
          </a:p>
          <a:p>
            <a:pPr marL="342900" indent="-342900">
              <a:buFont typeface="Arial" panose="020B0604020202020204" pitchFamily="34" charset="0"/>
              <a:buChar char="•"/>
            </a:pPr>
            <a:r>
              <a:rPr lang="en-US" sz="1800" dirty="0"/>
              <a:t>Anything else? Contact </a:t>
            </a:r>
            <a:r>
              <a:rPr lang="en-US" sz="1800" dirty="0">
                <a:hlinkClick r:id="rId7"/>
              </a:rPr>
              <a:t>BaggageCommunity@atpco.net</a:t>
            </a:r>
            <a:r>
              <a:rPr lang="en-US" sz="1800" dirty="0"/>
              <a:t> </a:t>
            </a:r>
          </a:p>
        </p:txBody>
      </p:sp>
      <p:sp>
        <p:nvSpPr>
          <p:cNvPr id="5" name="Title 4">
            <a:extLst>
              <a:ext uri="{FF2B5EF4-FFF2-40B4-BE49-F238E27FC236}">
                <a16:creationId xmlns:a16="http://schemas.microsoft.com/office/drawing/2014/main" id="{E2FA1CC0-BF72-44F0-9518-DD4FDBCB7313}"/>
              </a:ext>
            </a:extLst>
          </p:cNvPr>
          <p:cNvSpPr>
            <a:spLocks noGrp="1"/>
          </p:cNvSpPr>
          <p:nvPr>
            <p:ph type="title"/>
          </p:nvPr>
        </p:nvSpPr>
        <p:spPr/>
        <p:txBody>
          <a:bodyPr/>
          <a:lstStyle/>
          <a:p>
            <a:r>
              <a:rPr lang="en-US">
                <a:solidFill>
                  <a:schemeClr val="bg2"/>
                </a:solidFill>
              </a:rPr>
              <a:t>Next Meeting</a:t>
            </a:r>
          </a:p>
        </p:txBody>
      </p:sp>
      <p:sp>
        <p:nvSpPr>
          <p:cNvPr id="4" name="Rectangle 3">
            <a:extLst>
              <a:ext uri="{FF2B5EF4-FFF2-40B4-BE49-F238E27FC236}">
                <a16:creationId xmlns:a16="http://schemas.microsoft.com/office/drawing/2014/main" id="{10B1C36A-3A98-44BE-8EC1-2CED007F60C3}"/>
              </a:ext>
            </a:extLst>
          </p:cNvPr>
          <p:cNvSpPr/>
          <p:nvPr/>
        </p:nvSpPr>
        <p:spPr>
          <a:xfrm>
            <a:off x="5977217" y="3244334"/>
            <a:ext cx="248786" cy="369332"/>
          </a:xfrm>
          <a:prstGeom prst="rect">
            <a:avLst/>
          </a:prstGeom>
        </p:spPr>
        <p:txBody>
          <a:bodyPr wrap="none">
            <a:spAutoFit/>
          </a:bodyPr>
          <a:lstStyle/>
          <a:p>
            <a:r>
              <a:rPr lang="en-US">
                <a:latin typeface="Arial" panose="020B0604020202020204" pitchFamily="34" charset="0"/>
              </a:rPr>
              <a:t> </a:t>
            </a:r>
          </a:p>
        </p:txBody>
      </p:sp>
    </p:spTree>
    <p:extLst>
      <p:ext uri="{BB962C8B-B14F-4D97-AF65-F5344CB8AC3E}">
        <p14:creationId xmlns:p14="http://schemas.microsoft.com/office/powerpoint/2010/main" val="244947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device&#10;&#10;Description automatically generated">
            <a:extLst>
              <a:ext uri="{FF2B5EF4-FFF2-40B4-BE49-F238E27FC236}">
                <a16:creationId xmlns:a16="http://schemas.microsoft.com/office/drawing/2014/main" id="{4B32505A-A84C-465D-A3C4-FB0F9BCD4587}"/>
              </a:ext>
            </a:extLst>
          </p:cNvPr>
          <p:cNvPicPr>
            <a:picLocks noChangeAspect="1"/>
          </p:cNvPicPr>
          <p:nvPr/>
        </p:nvPicPr>
        <p:blipFill rotWithShape="1">
          <a:blip r:embed="rId3">
            <a:extLst>
              <a:ext uri="{28A0092B-C50C-407E-A947-70E740481C1C}">
                <a14:useLocalDpi xmlns:a14="http://schemas.microsoft.com/office/drawing/2010/main" val="0"/>
              </a:ext>
            </a:extLst>
          </a:blip>
          <a:srcRect l="-1" t="7708" r="-1" b="7916"/>
          <a:stretch/>
        </p:blipFill>
        <p:spPr>
          <a:xfrm>
            <a:off x="0" y="1"/>
            <a:ext cx="12192000" cy="6857999"/>
          </a:xfrm>
          <a:prstGeom prst="rect">
            <a:avLst/>
          </a:prstGeom>
        </p:spPr>
      </p:pic>
      <p:sp>
        <p:nvSpPr>
          <p:cNvPr id="6" name="Rectangle 5">
            <a:extLst>
              <a:ext uri="{FF2B5EF4-FFF2-40B4-BE49-F238E27FC236}">
                <a16:creationId xmlns:a16="http://schemas.microsoft.com/office/drawing/2014/main" id="{F4D26363-89E0-4C52-ADC2-49408A19C523}"/>
              </a:ext>
            </a:extLst>
          </p:cNvPr>
          <p:cNvSpPr/>
          <p:nvPr/>
        </p:nvSpPr>
        <p:spPr>
          <a:xfrm>
            <a:off x="0" y="0"/>
            <a:ext cx="12192000" cy="6857999"/>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ext Placeholder 2">
            <a:extLst>
              <a:ext uri="{FF2B5EF4-FFF2-40B4-BE49-F238E27FC236}">
                <a16:creationId xmlns:a16="http://schemas.microsoft.com/office/drawing/2014/main" id="{7B109ED2-6468-4BCE-9E51-50F636343CCA}"/>
              </a:ext>
            </a:extLst>
          </p:cNvPr>
          <p:cNvSpPr>
            <a:spLocks noGrp="1"/>
          </p:cNvSpPr>
          <p:nvPr>
            <p:ph type="body" sz="quarter" idx="13"/>
          </p:nvPr>
        </p:nvSpPr>
        <p:spPr>
          <a:xfrm>
            <a:off x="822380" y="5232660"/>
            <a:ext cx="10547240" cy="560794"/>
          </a:xfrm>
        </p:spPr>
        <p:txBody>
          <a:bodyPr vert="horz" lIns="91440" tIns="45720" rIns="91440" bIns="45720" rtlCol="0" anchor="t">
            <a:noAutofit/>
          </a:bodyPr>
          <a:lstStyle/>
          <a:p>
            <a:pPr algn="ctr"/>
            <a:r>
              <a:rPr lang="en-US" sz="2000" u="sng">
                <a:solidFill>
                  <a:schemeClr val="bg1"/>
                </a:solidFill>
                <a:hlinkClick r:id="rId4">
                  <a:extLst>
                    <a:ext uri="{A12FA001-AC4F-418D-AE19-62706E023703}">
                      <ahyp:hlinkClr xmlns:ahyp="http://schemas.microsoft.com/office/drawing/2018/hyperlinkcolor" val="tx"/>
                    </a:ext>
                  </a:extLst>
                </a:hlinkClick>
              </a:rPr>
              <a:t>BaggageCommunity@atpco.net</a:t>
            </a:r>
            <a:endParaRPr lang="en-US" sz="2000">
              <a:solidFill>
                <a:schemeClr val="bg1"/>
              </a:solidFill>
            </a:endParaRPr>
          </a:p>
        </p:txBody>
      </p:sp>
      <p:sp>
        <p:nvSpPr>
          <p:cNvPr id="11" name="TextBox 10">
            <a:extLst>
              <a:ext uri="{FF2B5EF4-FFF2-40B4-BE49-F238E27FC236}">
                <a16:creationId xmlns:a16="http://schemas.microsoft.com/office/drawing/2014/main" id="{4EB10055-5C9F-40A9-81A6-7E2B017DF1E0}"/>
              </a:ext>
            </a:extLst>
          </p:cNvPr>
          <p:cNvSpPr txBox="1"/>
          <p:nvPr/>
        </p:nvSpPr>
        <p:spPr>
          <a:xfrm>
            <a:off x="3799725" y="1305793"/>
            <a:ext cx="4592549" cy="2862322"/>
          </a:xfrm>
          <a:prstGeom prst="rect">
            <a:avLst/>
          </a:prstGeom>
          <a:noFill/>
        </p:spPr>
        <p:txBody>
          <a:bodyPr wrap="square" rtlCol="0">
            <a:spAutoFit/>
          </a:bodyPr>
          <a:lstStyle/>
          <a:p>
            <a:pPr algn="ctr"/>
            <a:r>
              <a:rPr lang="en-US" sz="6000" b="1">
                <a:solidFill>
                  <a:schemeClr val="bg1"/>
                </a:solidFill>
                <a:latin typeface="Arial" panose="020B0604020202020204" pitchFamily="34" charset="0"/>
                <a:ea typeface="DIN 2014" panose="020B0504020202020204" pitchFamily="34" charset="0"/>
              </a:rPr>
              <a:t>OPEN QUESTION FORUM</a:t>
            </a:r>
          </a:p>
        </p:txBody>
      </p:sp>
    </p:spTree>
    <p:extLst>
      <p:ext uri="{BB962C8B-B14F-4D97-AF65-F5344CB8AC3E}">
        <p14:creationId xmlns:p14="http://schemas.microsoft.com/office/powerpoint/2010/main" val="117885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85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50FCCB-9F9D-4E74-B62B-7DF5E676915D}"/>
              </a:ext>
            </a:extLst>
          </p:cNvPr>
          <p:cNvSpPr>
            <a:spLocks noGrp="1"/>
          </p:cNvSpPr>
          <p:nvPr>
            <p:ph type="body" sz="quarter" idx="13"/>
          </p:nvPr>
        </p:nvSpPr>
        <p:spPr/>
        <p:txBody>
          <a:bodyPr/>
          <a:lstStyle/>
          <a:p>
            <a:r>
              <a:rPr lang="en-US" sz="2800" b="1" i="1"/>
              <a:t>Disclaimer</a:t>
            </a:r>
          </a:p>
        </p:txBody>
      </p:sp>
      <p:sp>
        <p:nvSpPr>
          <p:cNvPr id="5" name="Text Placeholder 4">
            <a:extLst>
              <a:ext uri="{FF2B5EF4-FFF2-40B4-BE49-F238E27FC236}">
                <a16:creationId xmlns:a16="http://schemas.microsoft.com/office/drawing/2014/main" id="{62DC0C9C-B9C8-4E36-8182-714E20F4E97E}"/>
              </a:ext>
            </a:extLst>
          </p:cNvPr>
          <p:cNvSpPr>
            <a:spLocks noGrp="1"/>
          </p:cNvSpPr>
          <p:nvPr>
            <p:ph type="body" sz="quarter" idx="14"/>
          </p:nvPr>
        </p:nvSpPr>
        <p:spPr>
          <a:xfrm>
            <a:off x="818966" y="1297654"/>
            <a:ext cx="10547240" cy="4529470"/>
          </a:xfrm>
        </p:spPr>
        <p:txBody>
          <a:bodyPr/>
          <a:lstStyle/>
          <a:p>
            <a:r>
              <a:rPr lang="en-US" sz="1800" dirty="0">
                <a:solidFill>
                  <a:schemeClr val="tx1">
                    <a:lumMod val="50000"/>
                    <a:lumOff val="50000"/>
                  </a:schemeClr>
                </a:solidFill>
                <a:latin typeface="Arial"/>
                <a:cs typeface="Arial"/>
              </a:rPr>
              <a:t>The purpose of this meeting is to discuss the coding and processing of airfare-related data by the airline industry, in order to make the distribution and interpretation of airfare-related data more efficient. It is important that participants conduct themselves in a manner consistent with this conference’s industry-wide, pro-competitive mission. Because some, if not all, participants represent companies that compete with one another, we must be careful not to engage in conduct that could be deemed a violation of the antitrust laws or the competition laws around the world. </a:t>
            </a:r>
          </a:p>
          <a:p>
            <a:r>
              <a:rPr lang="en-US" sz="1800" dirty="0">
                <a:solidFill>
                  <a:schemeClr val="tx1">
                    <a:lumMod val="50000"/>
                    <a:lumOff val="50000"/>
                  </a:schemeClr>
                </a:solidFill>
                <a:latin typeface="Arial"/>
                <a:cs typeface="Arial"/>
              </a:rPr>
              <a:t>Accordingly, this meeting will not discuss or take action to develop fares or charges, nor will it discuss or take action on remuneration levels of any intermediaries engaged in the sale of passenger air transportation. This meeting also has no authority to discuss or reach agreement on the allocation of markets, the division or sharing of traffic or revenues, or the number of flights or capacity to be offered in any market. Participants are cautioned that any discussion regarding such matters or concerning any other competitively sensitive topics outside the scope of the agenda, either on the floor or off, is strictly prohibited. </a:t>
            </a:r>
          </a:p>
          <a:p>
            <a:r>
              <a:rPr lang="en-US" sz="1800" dirty="0">
                <a:solidFill>
                  <a:schemeClr val="tx1">
                    <a:lumMod val="50000"/>
                    <a:lumOff val="50000"/>
                  </a:schemeClr>
                </a:solidFill>
                <a:latin typeface="Arial"/>
                <a:cs typeface="Arial"/>
              </a:rPr>
              <a:t>Discussing or reaching any agreement related to these topics could expose meeting participants to liability under the U.S. antitrust laws as well as liability under the competition laws of other jurisdictions around the world. </a:t>
            </a:r>
            <a:endParaRPr lang="en-US" sz="1800" dirty="0">
              <a:solidFill>
                <a:schemeClr val="tx1">
                  <a:lumMod val="50000"/>
                  <a:lumOff val="50000"/>
                </a:schemeClr>
              </a:solidFill>
            </a:endParaRPr>
          </a:p>
          <a:p>
            <a:endParaRPr lang="en-US" sz="1800" dirty="0"/>
          </a:p>
        </p:txBody>
      </p:sp>
    </p:spTree>
    <p:extLst>
      <p:ext uri="{BB962C8B-B14F-4D97-AF65-F5344CB8AC3E}">
        <p14:creationId xmlns:p14="http://schemas.microsoft.com/office/powerpoint/2010/main" val="985017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8E8E0-62D6-439C-89D0-8B44C68897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1829" y="10887"/>
            <a:ext cx="3548742" cy="5323113"/>
          </a:xfrm>
          <a:prstGeom prst="rect">
            <a:avLst/>
          </a:prstGeom>
          <a:effectLst>
            <a:softEdge rad="0"/>
          </a:effectLst>
        </p:spPr>
      </p:pic>
      <p:sp>
        <p:nvSpPr>
          <p:cNvPr id="8" name="Rectangle 7">
            <a:extLst>
              <a:ext uri="{FF2B5EF4-FFF2-40B4-BE49-F238E27FC236}">
                <a16:creationId xmlns:a16="http://schemas.microsoft.com/office/drawing/2014/main" id="{D0FD8225-1B80-4486-AF00-5B43AA0DFFB8}"/>
              </a:ext>
            </a:extLst>
          </p:cNvPr>
          <p:cNvSpPr/>
          <p:nvPr/>
        </p:nvSpPr>
        <p:spPr>
          <a:xfrm>
            <a:off x="1219200" y="642258"/>
            <a:ext cx="3984171" cy="3973286"/>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Rectangle 1">
            <a:extLst>
              <a:ext uri="{FF2B5EF4-FFF2-40B4-BE49-F238E27FC236}">
                <a16:creationId xmlns:a16="http://schemas.microsoft.com/office/drawing/2014/main" id="{A1F7ECDC-BACC-41AC-BE8F-D007CC9DA999}"/>
              </a:ext>
            </a:extLst>
          </p:cNvPr>
          <p:cNvSpPr/>
          <p:nvPr/>
        </p:nvSpPr>
        <p:spPr>
          <a:xfrm>
            <a:off x="0" y="10887"/>
            <a:ext cx="2111829" cy="5323113"/>
          </a:xfrm>
          <a:prstGeom prst="rect">
            <a:avLst/>
          </a:prstGeom>
          <a:solidFill>
            <a:srgbClr val="1D4E8F"/>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b="1">
                <a:latin typeface="Arial" panose="020B0604020202020204" pitchFamily="34" charset="0"/>
                <a:cs typeface="Arial" panose="020B0604020202020204" pitchFamily="34" charset="0"/>
              </a:rPr>
              <a:t>AGENDA</a:t>
            </a:r>
          </a:p>
        </p:txBody>
      </p:sp>
      <p:sp>
        <p:nvSpPr>
          <p:cNvPr id="9" name="Right Triangle 8">
            <a:extLst>
              <a:ext uri="{FF2B5EF4-FFF2-40B4-BE49-F238E27FC236}">
                <a16:creationId xmlns:a16="http://schemas.microsoft.com/office/drawing/2014/main" id="{21E5C0D1-8F73-4447-9E7A-8D2A524F5F59}"/>
              </a:ext>
            </a:extLst>
          </p:cNvPr>
          <p:cNvSpPr/>
          <p:nvPr/>
        </p:nvSpPr>
        <p:spPr>
          <a:xfrm rot="16200000" flipH="1">
            <a:off x="10439400" y="-511629"/>
            <a:ext cx="1240971" cy="226422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Content Placeholder 6">
            <a:extLst>
              <a:ext uri="{FF2B5EF4-FFF2-40B4-BE49-F238E27FC236}">
                <a16:creationId xmlns:a16="http://schemas.microsoft.com/office/drawing/2014/main" id="{07FD3BBB-6D43-4E26-8A35-C856CA57E867}"/>
              </a:ext>
            </a:extLst>
          </p:cNvPr>
          <p:cNvSpPr>
            <a:spLocks noGrp="1"/>
          </p:cNvSpPr>
          <p:nvPr>
            <p:ph sz="half" idx="2"/>
          </p:nvPr>
        </p:nvSpPr>
        <p:spPr>
          <a:xfrm>
            <a:off x="6096000" y="1828367"/>
            <a:ext cx="5257800" cy="3427124"/>
          </a:xfrm>
        </p:spPr>
        <p:txBody>
          <a:bodyPr>
            <a:normAutofit/>
          </a:bodyPr>
          <a:lstStyle/>
          <a:p>
            <a:pPr marL="342900" indent="-342900" fontAlgn="base">
              <a:buFont typeface="+mj-lt"/>
              <a:buAutoNum type="arabicPeriod"/>
            </a:pPr>
            <a:r>
              <a:rPr lang="en-US" sz="1800" dirty="0">
                <a:solidFill>
                  <a:schemeClr val="tx1">
                    <a:lumMod val="75000"/>
                    <a:lumOff val="25000"/>
                  </a:schemeClr>
                </a:solidFill>
              </a:rPr>
              <a:t>Roadmap</a:t>
            </a:r>
          </a:p>
          <a:p>
            <a:pPr marL="342900" indent="-342900" fontAlgn="base">
              <a:buFont typeface="+mj-lt"/>
              <a:buAutoNum type="arabicPeriod"/>
            </a:pPr>
            <a:r>
              <a:rPr lang="en-US" sz="1800" dirty="0">
                <a:solidFill>
                  <a:schemeClr val="tx1">
                    <a:lumMod val="75000"/>
                    <a:lumOff val="25000"/>
                  </a:schemeClr>
                </a:solidFill>
              </a:rPr>
              <a:t>Baggage Migration Status</a:t>
            </a:r>
          </a:p>
          <a:p>
            <a:pPr marL="342900" indent="-342900" fontAlgn="base">
              <a:buFont typeface="+mj-lt"/>
              <a:buAutoNum type="arabicPeriod"/>
            </a:pPr>
            <a:r>
              <a:rPr lang="en-US" sz="1800" dirty="0">
                <a:solidFill>
                  <a:schemeClr val="tx1">
                    <a:lumMod val="75000"/>
                    <a:lumOff val="25000"/>
                  </a:schemeClr>
                </a:solidFill>
              </a:rPr>
              <a:t>Tickets Issued During the Migration </a:t>
            </a:r>
          </a:p>
          <a:p>
            <a:pPr marL="342900" indent="-342900" fontAlgn="base">
              <a:buFont typeface="+mj-lt"/>
              <a:buAutoNum type="arabicPeriod"/>
            </a:pPr>
            <a:r>
              <a:rPr lang="en-US" sz="1800" dirty="0">
                <a:solidFill>
                  <a:schemeClr val="tx1">
                    <a:lumMod val="75000"/>
                    <a:lumOff val="25000"/>
                  </a:schemeClr>
                </a:solidFill>
              </a:rPr>
              <a:t>Australian Advertising Rules - Sales date </a:t>
            </a:r>
          </a:p>
          <a:p>
            <a:pPr marL="342900" indent="-342900">
              <a:buAutoNum type="arabicPeriod"/>
            </a:pPr>
            <a:r>
              <a:rPr lang="en-US" sz="1800" dirty="0">
                <a:solidFill>
                  <a:schemeClr val="tx1">
                    <a:lumMod val="75000"/>
                    <a:lumOff val="25000"/>
                  </a:schemeClr>
                </a:solidFill>
              </a:rPr>
              <a:t>Future Discussion Topics </a:t>
            </a:r>
          </a:p>
          <a:p>
            <a:pPr marL="342900" indent="-342900">
              <a:buAutoNum type="arabicPeriod"/>
            </a:pPr>
            <a:r>
              <a:rPr lang="en-US" sz="1800" dirty="0">
                <a:solidFill>
                  <a:schemeClr val="tx1">
                    <a:lumMod val="75000"/>
                    <a:lumOff val="25000"/>
                  </a:schemeClr>
                </a:solidFill>
              </a:rPr>
              <a:t>Open Q&amp;A  </a:t>
            </a:r>
          </a:p>
          <a:p>
            <a:pPr marL="0" indent="0">
              <a:buNone/>
            </a:pPr>
            <a:endParaRPr lang="en-US" sz="1800" dirty="0">
              <a:solidFill>
                <a:schemeClr val="tx1">
                  <a:lumMod val="75000"/>
                  <a:lumOff val="25000"/>
                </a:schemeClr>
              </a:solidFill>
            </a:endParaRPr>
          </a:p>
        </p:txBody>
      </p:sp>
      <p:sp>
        <p:nvSpPr>
          <p:cNvPr id="6" name="Title 5">
            <a:extLst>
              <a:ext uri="{FF2B5EF4-FFF2-40B4-BE49-F238E27FC236}">
                <a16:creationId xmlns:a16="http://schemas.microsoft.com/office/drawing/2014/main" id="{31C3E4FC-DD67-4D9C-B228-2709C7DC97BD}"/>
              </a:ext>
            </a:extLst>
          </p:cNvPr>
          <p:cNvSpPr>
            <a:spLocks noGrp="1"/>
          </p:cNvSpPr>
          <p:nvPr>
            <p:ph type="title"/>
          </p:nvPr>
        </p:nvSpPr>
        <p:spPr>
          <a:xfrm>
            <a:off x="6096000" y="620485"/>
            <a:ext cx="5626608" cy="1325563"/>
          </a:xfrm>
        </p:spPr>
        <p:txBody>
          <a:bodyPr>
            <a:normAutofit/>
          </a:bodyPr>
          <a:lstStyle/>
          <a:p>
            <a:r>
              <a:rPr lang="en-US" sz="2800"/>
              <a:t>Baggage Migration Community</a:t>
            </a:r>
          </a:p>
        </p:txBody>
      </p:sp>
    </p:spTree>
    <p:extLst>
      <p:ext uri="{BB962C8B-B14F-4D97-AF65-F5344CB8AC3E}">
        <p14:creationId xmlns:p14="http://schemas.microsoft.com/office/powerpoint/2010/main" val="27429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238097" y="716434"/>
            <a:ext cx="2488676" cy="39309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397921" y="2389536"/>
            <a:ext cx="2169029" cy="584775"/>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Roadmap</a:t>
            </a:r>
          </a:p>
        </p:txBody>
      </p:sp>
      <p:sp>
        <p:nvSpPr>
          <p:cNvPr id="6" name="TextBox 5">
            <a:extLst>
              <a:ext uri="{FF2B5EF4-FFF2-40B4-BE49-F238E27FC236}">
                <a16:creationId xmlns:a16="http://schemas.microsoft.com/office/drawing/2014/main" id="{507A4D56-EA45-426E-B37F-0E67B3970C25}"/>
              </a:ext>
            </a:extLst>
          </p:cNvPr>
          <p:cNvSpPr txBox="1"/>
          <p:nvPr/>
        </p:nvSpPr>
        <p:spPr>
          <a:xfrm>
            <a:off x="3403076" y="527901"/>
            <a:ext cx="8295588" cy="424732"/>
          </a:xfrm>
          <a:prstGeom prst="rect">
            <a:avLst/>
          </a:prstGeom>
          <a:noFill/>
        </p:spPr>
        <p:txBody>
          <a:bodyPr wrap="square" rtlCol="0">
            <a:spAutoFit/>
          </a:bodyPr>
          <a:lstStyle/>
          <a:p>
            <a:pPr>
              <a:lnSpc>
                <a:spcPct val="90000"/>
              </a:lnSpc>
              <a:spcBef>
                <a:spcPct val="0"/>
              </a:spcBef>
            </a:pPr>
            <a:r>
              <a:rPr lang="en-US" sz="2400" b="1">
                <a:solidFill>
                  <a:srgbClr val="1D4E8F"/>
                </a:solidFill>
                <a:latin typeface="Arial" panose="020B0604020202020204" pitchFamily="34" charset="0"/>
                <a:ea typeface="+mj-ea"/>
                <a:cs typeface="Arial" panose="020B0604020202020204" pitchFamily="34" charset="0"/>
              </a:rPr>
              <a:t>ATPCO Releases for Baggage Data Migration </a:t>
            </a:r>
          </a:p>
        </p:txBody>
      </p:sp>
      <p:graphicFrame>
        <p:nvGraphicFramePr>
          <p:cNvPr id="18" name="Table 17">
            <a:extLst>
              <a:ext uri="{FF2B5EF4-FFF2-40B4-BE49-F238E27FC236}">
                <a16:creationId xmlns:a16="http://schemas.microsoft.com/office/drawing/2014/main" id="{2D4E7F7A-371B-4430-B3C8-1F478103E624}"/>
              </a:ext>
            </a:extLst>
          </p:cNvPr>
          <p:cNvGraphicFramePr>
            <a:graphicFrameLocks noGrp="1"/>
          </p:cNvGraphicFramePr>
          <p:nvPr>
            <p:extLst>
              <p:ext uri="{D42A27DB-BD31-4B8C-83A1-F6EECF244321}">
                <p14:modId xmlns:p14="http://schemas.microsoft.com/office/powerpoint/2010/main" val="1511919416"/>
              </p:ext>
            </p:extLst>
          </p:nvPr>
        </p:nvGraphicFramePr>
        <p:xfrm>
          <a:off x="3124697" y="1422807"/>
          <a:ext cx="8638130" cy="3279350"/>
        </p:xfrm>
        <a:graphic>
          <a:graphicData uri="http://schemas.openxmlformats.org/drawingml/2006/table">
            <a:tbl>
              <a:tblPr firstRow="1" firstCol="1" bandRow="1">
                <a:tableStyleId>{5C22544A-7EE6-4342-B048-85BDC9FD1C3A}</a:tableStyleId>
              </a:tblPr>
              <a:tblGrid>
                <a:gridCol w="7093308">
                  <a:extLst>
                    <a:ext uri="{9D8B030D-6E8A-4147-A177-3AD203B41FA5}">
                      <a16:colId xmlns:a16="http://schemas.microsoft.com/office/drawing/2014/main" val="2961416105"/>
                    </a:ext>
                  </a:extLst>
                </a:gridCol>
                <a:gridCol w="1544822">
                  <a:extLst>
                    <a:ext uri="{9D8B030D-6E8A-4147-A177-3AD203B41FA5}">
                      <a16:colId xmlns:a16="http://schemas.microsoft.com/office/drawing/2014/main" val="2870942169"/>
                    </a:ext>
                  </a:extLst>
                </a:gridCol>
              </a:tblGrid>
              <a:tr h="821065">
                <a:tc>
                  <a:txBody>
                    <a:bodyPr/>
                    <a:lstStyle/>
                    <a:p>
                      <a:pPr marL="0" marR="0">
                        <a:lnSpc>
                          <a:spcPct val="107000"/>
                        </a:lnSpc>
                        <a:spcBef>
                          <a:spcPts val="0"/>
                        </a:spcBef>
                        <a:spcAft>
                          <a:spcPts val="0"/>
                        </a:spcAft>
                      </a:pPr>
                      <a:r>
                        <a:rPr lang="en-US" sz="1400">
                          <a:effectLst/>
                          <a:latin typeface="Arial" panose="020B0604020202020204" pitchFamily="34" charset="0"/>
                        </a:rPr>
                        <a:t>Implementation Scope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Arial" panose="020B0604020202020204" pitchFamily="34" charset="0"/>
                        </a:rPr>
                        <a:t>Implementation/</a:t>
                      </a:r>
                    </a:p>
                    <a:p>
                      <a:pPr marL="0" marR="0">
                        <a:lnSpc>
                          <a:spcPct val="107000"/>
                        </a:lnSpc>
                        <a:spcBef>
                          <a:spcPts val="0"/>
                        </a:spcBef>
                        <a:spcAft>
                          <a:spcPts val="0"/>
                        </a:spcAft>
                      </a:pPr>
                      <a:r>
                        <a:rPr lang="en-US" sz="1400">
                          <a:effectLst/>
                          <a:latin typeface="Arial" panose="020B0604020202020204" pitchFamily="34" charset="0"/>
                        </a:rPr>
                        <a:t>Adoption</a:t>
                      </a:r>
                    </a:p>
                    <a:p>
                      <a:pPr marL="0" marR="0" algn="ctr">
                        <a:lnSpc>
                          <a:spcPct val="107000"/>
                        </a:lnSpc>
                        <a:spcBef>
                          <a:spcPts val="0"/>
                        </a:spcBef>
                        <a:spcAft>
                          <a:spcPts val="0"/>
                        </a:spcAft>
                      </a:pPr>
                      <a:r>
                        <a:rPr lang="en-US" sz="1400">
                          <a:effectLst/>
                          <a:latin typeface="Arial" panose="020B0604020202020204" pitchFamily="34" charset="0"/>
                        </a:rPr>
                        <a:t>Date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26409218"/>
                  </a:ext>
                </a:extLst>
              </a:tr>
              <a:tr h="543281">
                <a:tc>
                  <a:txBody>
                    <a:bodyPr/>
                    <a:lstStyle/>
                    <a:p>
                      <a:pPr marL="0" marR="0">
                        <a:lnSpc>
                          <a:spcPct val="107000"/>
                        </a:lnSpc>
                        <a:spcBef>
                          <a:spcPts val="0"/>
                        </a:spcBef>
                        <a:spcAft>
                          <a:spcPts val="0"/>
                        </a:spcAft>
                      </a:pPr>
                      <a:r>
                        <a:rPr lang="en-US" sz="1400">
                          <a:effectLst/>
                          <a:latin typeface="Arial" panose="020B0604020202020204" pitchFamily="34" charset="0"/>
                        </a:rPr>
                        <a:t>Baggage Data Migration of Service Types F and P to Baggage Charges C and new Prepaid/Check-in Indicator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Arial" panose="020B0604020202020204" pitchFamily="34" charset="0"/>
                        </a:rPr>
                        <a:t>31-Mar-19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98023988"/>
                  </a:ext>
                </a:extLst>
              </a:tr>
              <a:tr h="543281">
                <a:tc>
                  <a:txBody>
                    <a:bodyPr/>
                    <a:lstStyle/>
                    <a:p>
                      <a:pPr marL="0" marR="0">
                        <a:lnSpc>
                          <a:spcPct val="107000"/>
                        </a:lnSpc>
                        <a:spcBef>
                          <a:spcPts val="0"/>
                        </a:spcBef>
                        <a:spcAft>
                          <a:spcPts val="0"/>
                        </a:spcAft>
                      </a:pPr>
                      <a:r>
                        <a:rPr lang="en-US" sz="1400">
                          <a:effectLst/>
                          <a:latin typeface="Arial" panose="020B0604020202020204" pitchFamily="34" charset="0"/>
                        </a:rPr>
                        <a:t>Baggage Data Migration and new Weight/Size Table 192 and Oversize/Overweight within Allowance Sub codes – </a:t>
                      </a:r>
                      <a:r>
                        <a:rPr lang="en-US" sz="1400" i="1">
                          <a:effectLst/>
                          <a:latin typeface="Arial" panose="020B0604020202020204" pitchFamily="34" charset="0"/>
                        </a:rPr>
                        <a:t>ATPCO Implementation</a:t>
                      </a:r>
                      <a:endParaRPr lang="en-US" sz="1400"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Arial" panose="020B0604020202020204" pitchFamily="34" charset="0"/>
                        </a:rPr>
                        <a:t>31-Mar-19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21159996"/>
                  </a:ext>
                </a:extLst>
              </a:tr>
              <a:tr h="543281">
                <a:tc>
                  <a:txBody>
                    <a:bodyPr/>
                    <a:lstStyle/>
                    <a:p>
                      <a:pPr marL="0" marR="0">
                        <a:lnSpc>
                          <a:spcPct val="107000"/>
                        </a:lnSpc>
                        <a:spcBef>
                          <a:spcPts val="0"/>
                        </a:spcBef>
                        <a:spcAft>
                          <a:spcPts val="0"/>
                        </a:spcAft>
                      </a:pPr>
                      <a:r>
                        <a:rPr lang="en-US" sz="1400">
                          <a:effectLst/>
                          <a:latin typeface="Arial" panose="020B0604020202020204" pitchFamily="34" charset="0"/>
                        </a:rPr>
                        <a:t>Table 183: Add Exclude Functionality and Expand values in Carrier field for Baggage Strategies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a:effectLst/>
                          <a:highlight>
                            <a:srgbClr val="FFFF00"/>
                          </a:highlight>
                          <a:latin typeface="Arial" panose="020B0604020202020204" pitchFamily="34" charset="0"/>
                        </a:rPr>
                        <a:t>29-Sep-19</a:t>
                      </a:r>
                      <a:endParaRPr lang="en-US" sz="1400">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25547696"/>
                  </a:ext>
                </a:extLst>
              </a:tr>
              <a:tr h="543281">
                <a:tc>
                  <a:txBody>
                    <a:bodyPr/>
                    <a:lstStyle/>
                    <a:p>
                      <a:pPr marL="0" marR="0">
                        <a:lnSpc>
                          <a:spcPct val="107000"/>
                        </a:lnSpc>
                        <a:spcBef>
                          <a:spcPts val="0"/>
                        </a:spcBef>
                        <a:spcAft>
                          <a:spcPts val="0"/>
                        </a:spcAft>
                      </a:pPr>
                      <a:r>
                        <a:rPr lang="en-US" sz="1400">
                          <a:effectLst/>
                          <a:latin typeface="Arial" panose="020B0604020202020204" pitchFamily="34" charset="0"/>
                        </a:rPr>
                        <a:t>Baggage Data Migration and new Weight/Size Table 192 (incl. Oversize/Overweight within Allowance Sub codes – Industry Adoption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Arial" panose="020B0604020202020204" pitchFamily="34" charset="0"/>
                        </a:rPr>
                        <a:t>29-Mar-20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85337834"/>
                  </a:ext>
                </a:extLst>
              </a:tr>
              <a:tr h="285161">
                <a:tc>
                  <a:txBody>
                    <a:bodyPr/>
                    <a:lstStyle/>
                    <a:p>
                      <a:pPr marL="0" marR="0">
                        <a:lnSpc>
                          <a:spcPct val="107000"/>
                        </a:lnSpc>
                        <a:spcBef>
                          <a:spcPts val="0"/>
                        </a:spcBef>
                        <a:spcAft>
                          <a:spcPts val="0"/>
                        </a:spcAft>
                      </a:pPr>
                      <a:r>
                        <a:rPr lang="en-US" sz="1400">
                          <a:effectLst/>
                          <a:latin typeface="Arial" panose="020B0604020202020204" pitchFamily="34" charset="0"/>
                        </a:rPr>
                        <a:t>Standardization of all Sub Codes (Phase 2)</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Arial" panose="020B0604020202020204" pitchFamily="34" charset="0"/>
                        </a:rPr>
                        <a:t>2020 and beyond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49813033"/>
                  </a:ext>
                </a:extLst>
              </a:tr>
            </a:tbl>
          </a:graphicData>
        </a:graphic>
      </p:graphicFrame>
      <p:pic>
        <p:nvPicPr>
          <p:cNvPr id="7" name="Graphic 6" descr="Checkmark">
            <a:extLst>
              <a:ext uri="{FF2B5EF4-FFF2-40B4-BE49-F238E27FC236}">
                <a16:creationId xmlns:a16="http://schemas.microsoft.com/office/drawing/2014/main" id="{F4EA60AB-6DF1-49AE-9E97-3160647D9D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5197" y="2209465"/>
            <a:ext cx="523467" cy="523467"/>
          </a:xfrm>
          <a:prstGeom prst="rect">
            <a:avLst/>
          </a:prstGeom>
        </p:spPr>
      </p:pic>
      <p:pic>
        <p:nvPicPr>
          <p:cNvPr id="10" name="Graphic 9" descr="Checkmark">
            <a:extLst>
              <a:ext uri="{FF2B5EF4-FFF2-40B4-BE49-F238E27FC236}">
                <a16:creationId xmlns:a16="http://schemas.microsoft.com/office/drawing/2014/main" id="{35DA892F-321C-4435-89CF-3F35EDDE4F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8585" y="2752977"/>
            <a:ext cx="523467" cy="523467"/>
          </a:xfrm>
          <a:prstGeom prst="rect">
            <a:avLst/>
          </a:prstGeom>
        </p:spPr>
      </p:pic>
      <p:sp>
        <p:nvSpPr>
          <p:cNvPr id="8" name="Explosion: 8 Points 7">
            <a:extLst>
              <a:ext uri="{FF2B5EF4-FFF2-40B4-BE49-F238E27FC236}">
                <a16:creationId xmlns:a16="http://schemas.microsoft.com/office/drawing/2014/main" id="{51552659-02D6-4CAE-9D68-F94DD37D42F1}"/>
              </a:ext>
            </a:extLst>
          </p:cNvPr>
          <p:cNvSpPr/>
          <p:nvPr/>
        </p:nvSpPr>
        <p:spPr>
          <a:xfrm>
            <a:off x="10971738" y="3108360"/>
            <a:ext cx="1214606" cy="992443"/>
          </a:xfrm>
          <a:prstGeom prst="irregularSeal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n>
                  <a:solidFill>
                    <a:srgbClr val="FFFF00"/>
                  </a:solidFill>
                </a:ln>
                <a:solidFill>
                  <a:schemeClr val="tx1"/>
                </a:solidFill>
                <a:latin typeface="Arial" panose="020B0604020202020204" pitchFamily="34" charset="0"/>
              </a:rPr>
              <a:t>GTST JULY</a:t>
            </a:r>
          </a:p>
        </p:txBody>
      </p:sp>
    </p:spTree>
    <p:extLst>
      <p:ext uri="{BB962C8B-B14F-4D97-AF65-F5344CB8AC3E}">
        <p14:creationId xmlns:p14="http://schemas.microsoft.com/office/powerpoint/2010/main" val="56643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3"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311086" y="1052945"/>
            <a:ext cx="2422688" cy="33943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509026" y="1965297"/>
            <a:ext cx="2026808" cy="1569660"/>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Airline Migration Status</a:t>
            </a:r>
          </a:p>
        </p:txBody>
      </p:sp>
      <p:sp>
        <p:nvSpPr>
          <p:cNvPr id="6" name="TextBox 5">
            <a:extLst>
              <a:ext uri="{FF2B5EF4-FFF2-40B4-BE49-F238E27FC236}">
                <a16:creationId xmlns:a16="http://schemas.microsoft.com/office/drawing/2014/main" id="{507A4D56-EA45-426E-B37F-0E67B3970C25}"/>
              </a:ext>
            </a:extLst>
          </p:cNvPr>
          <p:cNvSpPr txBox="1"/>
          <p:nvPr/>
        </p:nvSpPr>
        <p:spPr>
          <a:xfrm>
            <a:off x="3275959" y="351603"/>
            <a:ext cx="7920418" cy="480131"/>
          </a:xfrm>
          <a:prstGeom prst="rect">
            <a:avLst/>
          </a:prstGeom>
          <a:noFill/>
        </p:spPr>
        <p:txBody>
          <a:bodyPr wrap="square" rtlCol="0">
            <a:spAutoFit/>
          </a:bodyPr>
          <a:lstStyle/>
          <a:p>
            <a:pPr>
              <a:lnSpc>
                <a:spcPct val="90000"/>
              </a:lnSpc>
              <a:spcBef>
                <a:spcPct val="0"/>
              </a:spcBef>
            </a:pPr>
            <a:r>
              <a:rPr lang="en-US" sz="2800" b="1" dirty="0">
                <a:solidFill>
                  <a:srgbClr val="1D4E8F"/>
                </a:solidFill>
                <a:latin typeface="Arial" panose="020B0604020202020204" pitchFamily="34" charset="0"/>
                <a:ea typeface="+mj-ea"/>
                <a:cs typeface="Arial" panose="020B0604020202020204" pitchFamily="34" charset="0"/>
              </a:rPr>
              <a:t>Airline Baggage Migration Status (20MAY19)</a:t>
            </a:r>
          </a:p>
        </p:txBody>
      </p:sp>
      <p:pic>
        <p:nvPicPr>
          <p:cNvPr id="16" name="Graphic 15" descr="Airplane">
            <a:extLst>
              <a:ext uri="{FF2B5EF4-FFF2-40B4-BE49-F238E27FC236}">
                <a16:creationId xmlns:a16="http://schemas.microsoft.com/office/drawing/2014/main" id="{C6062677-3A2C-438A-ADAD-DF5EAAFD63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765054" y="1413101"/>
            <a:ext cx="914400" cy="914400"/>
          </a:xfrm>
          <a:prstGeom prst="rect">
            <a:avLst/>
          </a:prstGeom>
        </p:spPr>
      </p:pic>
      <p:pic>
        <p:nvPicPr>
          <p:cNvPr id="18" name="Graphic 17" descr="Airplane">
            <a:extLst>
              <a:ext uri="{FF2B5EF4-FFF2-40B4-BE49-F238E27FC236}">
                <a16:creationId xmlns:a16="http://schemas.microsoft.com/office/drawing/2014/main" id="{87544D4D-473D-4FC8-9C70-96BF4306AD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758346" y="2688538"/>
            <a:ext cx="914400" cy="914400"/>
          </a:xfrm>
          <a:prstGeom prst="rect">
            <a:avLst/>
          </a:prstGeom>
        </p:spPr>
      </p:pic>
      <p:sp>
        <p:nvSpPr>
          <p:cNvPr id="21" name="TextBox 20">
            <a:extLst>
              <a:ext uri="{FF2B5EF4-FFF2-40B4-BE49-F238E27FC236}">
                <a16:creationId xmlns:a16="http://schemas.microsoft.com/office/drawing/2014/main" id="{CEDF6BBE-6578-4190-A1CC-6AF3C2353E14}"/>
              </a:ext>
            </a:extLst>
          </p:cNvPr>
          <p:cNvSpPr txBox="1"/>
          <p:nvPr/>
        </p:nvSpPr>
        <p:spPr>
          <a:xfrm>
            <a:off x="4408220" y="6123475"/>
            <a:ext cx="3914705" cy="230832"/>
          </a:xfrm>
          <a:prstGeom prst="rect">
            <a:avLst/>
          </a:prstGeom>
          <a:noFill/>
        </p:spPr>
        <p:txBody>
          <a:bodyPr wrap="square" rtlCol="0">
            <a:spAutoFit/>
          </a:bodyPr>
          <a:lstStyle/>
          <a:p>
            <a:r>
              <a:rPr lang="en-US" sz="900">
                <a:latin typeface="Arial" panose="020B0604020202020204" pitchFamily="34" charset="0"/>
                <a:hlinkClick r:id="rId6" tooltip="http://commons.wikimedia.org/wiki/file:sausage_race_finish_line.jpg"/>
              </a:rPr>
              <a:t>This Photo</a:t>
            </a:r>
            <a:r>
              <a:rPr lang="en-US" sz="900">
                <a:latin typeface="Arial" panose="020B0604020202020204" pitchFamily="34" charset="0"/>
              </a:rPr>
              <a:t> by Unknown Author is licensed under </a:t>
            </a:r>
            <a:r>
              <a:rPr lang="en-US" sz="900">
                <a:latin typeface="Arial" panose="020B0604020202020204" pitchFamily="34" charset="0"/>
                <a:hlinkClick r:id="rId7" tooltip="https://creativecommons.org/licenses/by-sa/3.0/"/>
              </a:rPr>
              <a:t>CC BY-SA</a:t>
            </a:r>
            <a:endParaRPr lang="en-US" sz="900">
              <a:latin typeface="Arial" panose="020B0604020202020204" pitchFamily="34" charset="0"/>
            </a:endParaRPr>
          </a:p>
        </p:txBody>
      </p:sp>
      <p:pic>
        <p:nvPicPr>
          <p:cNvPr id="26" name="Picture 25" descr="Cloud">
            <a:extLst>
              <a:ext uri="{FF2B5EF4-FFF2-40B4-BE49-F238E27FC236}">
                <a16:creationId xmlns:a16="http://schemas.microsoft.com/office/drawing/2014/main" id="{99E9E399-BC99-4904-90A6-1DC9BF1573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19661" y="1052945"/>
            <a:ext cx="1357111" cy="1357111"/>
          </a:xfrm>
          <a:prstGeom prst="rect">
            <a:avLst/>
          </a:prstGeom>
        </p:spPr>
      </p:pic>
      <p:pic>
        <p:nvPicPr>
          <p:cNvPr id="31" name="Picture 30" descr="Trophy">
            <a:extLst>
              <a:ext uri="{FF2B5EF4-FFF2-40B4-BE49-F238E27FC236}">
                <a16:creationId xmlns:a16="http://schemas.microsoft.com/office/drawing/2014/main" id="{8E6CC796-257E-4597-8186-D6D423514A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00466" y="1060761"/>
            <a:ext cx="2548583" cy="2548583"/>
          </a:xfrm>
          <a:prstGeom prst="rect">
            <a:avLst/>
          </a:prstGeom>
        </p:spPr>
      </p:pic>
      <p:cxnSp>
        <p:nvCxnSpPr>
          <p:cNvPr id="39" name="Straight Connector 38">
            <a:extLst>
              <a:ext uri="{FF2B5EF4-FFF2-40B4-BE49-F238E27FC236}">
                <a16:creationId xmlns:a16="http://schemas.microsoft.com/office/drawing/2014/main" id="{FDBBC581-5989-48E3-AF6D-8C4909BC1A47}"/>
              </a:ext>
            </a:extLst>
          </p:cNvPr>
          <p:cNvCxnSpPr>
            <a:cxnSpLocks/>
          </p:cNvCxnSpPr>
          <p:nvPr/>
        </p:nvCxnSpPr>
        <p:spPr>
          <a:xfrm>
            <a:off x="9309022" y="935344"/>
            <a:ext cx="0" cy="30633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BCFEC4-A468-445C-8C28-31DAE39EC8E0}"/>
              </a:ext>
            </a:extLst>
          </p:cNvPr>
          <p:cNvCxnSpPr>
            <a:cxnSpLocks/>
          </p:cNvCxnSpPr>
          <p:nvPr/>
        </p:nvCxnSpPr>
        <p:spPr>
          <a:xfrm>
            <a:off x="4680778" y="1052945"/>
            <a:ext cx="0" cy="30633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682D646-1095-4DE5-9480-BB52E4A1B6A8}"/>
              </a:ext>
            </a:extLst>
          </p:cNvPr>
          <p:cNvSpPr txBox="1"/>
          <p:nvPr/>
        </p:nvSpPr>
        <p:spPr>
          <a:xfrm>
            <a:off x="3327590" y="4129086"/>
            <a:ext cx="1372839" cy="523220"/>
          </a:xfrm>
          <a:prstGeom prst="rect">
            <a:avLst/>
          </a:prstGeom>
          <a:noFill/>
        </p:spPr>
        <p:txBody>
          <a:bodyPr wrap="square" rtlCol="0">
            <a:spAutoFit/>
          </a:bodyPr>
          <a:lstStyle/>
          <a:p>
            <a:pPr algn="ctr"/>
            <a:r>
              <a:rPr lang="en-US" sz="1400">
                <a:latin typeface="Arial" panose="020B0604020202020204" pitchFamily="34" charset="0"/>
              </a:rPr>
              <a:t>Start</a:t>
            </a:r>
          </a:p>
          <a:p>
            <a:pPr algn="ctr"/>
            <a:r>
              <a:rPr lang="en-US" sz="1400">
                <a:latin typeface="Arial" panose="020B0604020202020204" pitchFamily="34" charset="0"/>
              </a:rPr>
              <a:t>31MAR19</a:t>
            </a:r>
          </a:p>
        </p:txBody>
      </p:sp>
      <p:sp>
        <p:nvSpPr>
          <p:cNvPr id="45" name="TextBox 44">
            <a:extLst>
              <a:ext uri="{FF2B5EF4-FFF2-40B4-BE49-F238E27FC236}">
                <a16:creationId xmlns:a16="http://schemas.microsoft.com/office/drawing/2014/main" id="{1AD87128-8629-434F-91E8-CC9C2BE9248B}"/>
              </a:ext>
            </a:extLst>
          </p:cNvPr>
          <p:cNvSpPr txBox="1"/>
          <p:nvPr/>
        </p:nvSpPr>
        <p:spPr>
          <a:xfrm>
            <a:off x="8899538" y="4210169"/>
            <a:ext cx="813914" cy="369332"/>
          </a:xfrm>
          <a:prstGeom prst="rect">
            <a:avLst/>
          </a:prstGeom>
          <a:noFill/>
        </p:spPr>
        <p:txBody>
          <a:bodyPr wrap="square" rtlCol="0">
            <a:spAutoFit/>
          </a:bodyPr>
          <a:lstStyle/>
          <a:p>
            <a:r>
              <a:rPr lang="en-US">
                <a:latin typeface="Arial" panose="020B0604020202020204" pitchFamily="34" charset="0"/>
              </a:rPr>
              <a:t>Finish</a:t>
            </a:r>
          </a:p>
        </p:txBody>
      </p:sp>
      <p:sp>
        <p:nvSpPr>
          <p:cNvPr id="46" name="TextBox 45">
            <a:extLst>
              <a:ext uri="{FF2B5EF4-FFF2-40B4-BE49-F238E27FC236}">
                <a16:creationId xmlns:a16="http://schemas.microsoft.com/office/drawing/2014/main" id="{E123320D-5828-4D6D-8186-8436F21B6399}"/>
              </a:ext>
            </a:extLst>
          </p:cNvPr>
          <p:cNvSpPr txBox="1"/>
          <p:nvPr/>
        </p:nvSpPr>
        <p:spPr>
          <a:xfrm>
            <a:off x="3275959" y="1547135"/>
            <a:ext cx="561981" cy="646331"/>
          </a:xfrm>
          <a:prstGeom prst="rect">
            <a:avLst/>
          </a:prstGeom>
          <a:noFill/>
        </p:spPr>
        <p:txBody>
          <a:bodyPr wrap="square" rtlCol="0">
            <a:spAutoFit/>
          </a:bodyPr>
          <a:lstStyle/>
          <a:p>
            <a:r>
              <a:rPr lang="en-US" sz="3600" b="1">
                <a:latin typeface="Arial" panose="020B0604020202020204" pitchFamily="34" charset="0"/>
              </a:rPr>
              <a:t>F</a:t>
            </a:r>
          </a:p>
        </p:txBody>
      </p:sp>
      <p:sp>
        <p:nvSpPr>
          <p:cNvPr id="47" name="TextBox 46">
            <a:extLst>
              <a:ext uri="{FF2B5EF4-FFF2-40B4-BE49-F238E27FC236}">
                <a16:creationId xmlns:a16="http://schemas.microsoft.com/office/drawing/2014/main" id="{C6B4ED70-BD44-4386-8FEF-942C238EB0D6}"/>
              </a:ext>
            </a:extLst>
          </p:cNvPr>
          <p:cNvSpPr txBox="1"/>
          <p:nvPr/>
        </p:nvSpPr>
        <p:spPr>
          <a:xfrm>
            <a:off x="3285390" y="2835998"/>
            <a:ext cx="561981" cy="646331"/>
          </a:xfrm>
          <a:prstGeom prst="rect">
            <a:avLst/>
          </a:prstGeom>
          <a:noFill/>
        </p:spPr>
        <p:txBody>
          <a:bodyPr wrap="square" rtlCol="0">
            <a:spAutoFit/>
          </a:bodyPr>
          <a:lstStyle/>
          <a:p>
            <a:r>
              <a:rPr lang="en-US" sz="3600" b="1">
                <a:latin typeface="Arial" panose="020B0604020202020204" pitchFamily="34" charset="0"/>
              </a:rPr>
              <a:t>P</a:t>
            </a:r>
          </a:p>
        </p:txBody>
      </p:sp>
      <p:sp>
        <p:nvSpPr>
          <p:cNvPr id="50" name="TextBox 49">
            <a:extLst>
              <a:ext uri="{FF2B5EF4-FFF2-40B4-BE49-F238E27FC236}">
                <a16:creationId xmlns:a16="http://schemas.microsoft.com/office/drawing/2014/main" id="{00528821-D719-4C49-9D44-DCE053D3422D}"/>
              </a:ext>
            </a:extLst>
          </p:cNvPr>
          <p:cNvSpPr txBox="1"/>
          <p:nvPr/>
        </p:nvSpPr>
        <p:spPr>
          <a:xfrm>
            <a:off x="4746562" y="1685634"/>
            <a:ext cx="601653" cy="369332"/>
          </a:xfrm>
          <a:prstGeom prst="rect">
            <a:avLst/>
          </a:prstGeom>
          <a:solidFill>
            <a:schemeClr val="accent4">
              <a:lumMod val="20000"/>
              <a:lumOff val="80000"/>
            </a:schemeClr>
          </a:solidFill>
        </p:spPr>
        <p:txBody>
          <a:bodyPr wrap="square" rtlCol="0">
            <a:spAutoFit/>
          </a:bodyPr>
          <a:lstStyle/>
          <a:p>
            <a:r>
              <a:rPr lang="en-US" b="1" dirty="0">
                <a:latin typeface="Arial" panose="020B0604020202020204" pitchFamily="34" charset="0"/>
              </a:rPr>
              <a:t>171</a:t>
            </a:r>
          </a:p>
        </p:txBody>
      </p:sp>
      <p:sp>
        <p:nvSpPr>
          <p:cNvPr id="51" name="TextBox 50">
            <a:extLst>
              <a:ext uri="{FF2B5EF4-FFF2-40B4-BE49-F238E27FC236}">
                <a16:creationId xmlns:a16="http://schemas.microsoft.com/office/drawing/2014/main" id="{E7E00FDC-8E23-4A8A-9FBE-B5C43C3046D0}"/>
              </a:ext>
            </a:extLst>
          </p:cNvPr>
          <p:cNvSpPr txBox="1"/>
          <p:nvPr/>
        </p:nvSpPr>
        <p:spPr>
          <a:xfrm>
            <a:off x="4801443" y="2994137"/>
            <a:ext cx="444138" cy="369332"/>
          </a:xfrm>
          <a:prstGeom prst="rect">
            <a:avLst/>
          </a:prstGeom>
          <a:solidFill>
            <a:schemeClr val="accent4">
              <a:lumMod val="20000"/>
              <a:lumOff val="80000"/>
            </a:schemeClr>
          </a:solidFill>
        </p:spPr>
        <p:txBody>
          <a:bodyPr wrap="square" rtlCol="0">
            <a:spAutoFit/>
          </a:bodyPr>
          <a:lstStyle/>
          <a:p>
            <a:r>
              <a:rPr lang="en-US" b="1">
                <a:latin typeface="Arial" panose="020B0604020202020204" pitchFamily="34" charset="0"/>
              </a:rPr>
              <a:t>65</a:t>
            </a:r>
          </a:p>
        </p:txBody>
      </p:sp>
      <p:pic>
        <p:nvPicPr>
          <p:cNvPr id="22" name="Picture 25" descr="Cloud">
            <a:extLst>
              <a:ext uri="{FF2B5EF4-FFF2-40B4-BE49-F238E27FC236}">
                <a16:creationId xmlns:a16="http://schemas.microsoft.com/office/drawing/2014/main" id="{6679F273-3417-45BD-86E4-FF27E42A91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9891" y="2856757"/>
            <a:ext cx="1357111" cy="1357111"/>
          </a:xfrm>
          <a:prstGeom prst="rect">
            <a:avLst/>
          </a:prstGeom>
        </p:spPr>
      </p:pic>
      <p:pic>
        <p:nvPicPr>
          <p:cNvPr id="23" name="Picture 25" descr="Cloud">
            <a:extLst>
              <a:ext uri="{FF2B5EF4-FFF2-40B4-BE49-F238E27FC236}">
                <a16:creationId xmlns:a16="http://schemas.microsoft.com/office/drawing/2014/main" id="{61849A88-2E42-45F2-B2FB-09CDBD99BE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4370" y="1806240"/>
            <a:ext cx="1357111" cy="1357111"/>
          </a:xfrm>
          <a:prstGeom prst="rect">
            <a:avLst/>
          </a:prstGeom>
        </p:spPr>
      </p:pic>
      <p:sp>
        <p:nvSpPr>
          <p:cNvPr id="24" name="TextBox 23">
            <a:extLst>
              <a:ext uri="{FF2B5EF4-FFF2-40B4-BE49-F238E27FC236}">
                <a16:creationId xmlns:a16="http://schemas.microsoft.com/office/drawing/2014/main" id="{D82AE781-87AD-41DB-880D-CA7E606BB984}"/>
              </a:ext>
            </a:extLst>
          </p:cNvPr>
          <p:cNvSpPr txBox="1"/>
          <p:nvPr/>
        </p:nvSpPr>
        <p:spPr>
          <a:xfrm>
            <a:off x="10203394" y="3535313"/>
            <a:ext cx="589385" cy="369332"/>
          </a:xfrm>
          <a:prstGeom prst="rect">
            <a:avLst/>
          </a:prstGeom>
          <a:solidFill>
            <a:schemeClr val="accent4">
              <a:lumMod val="20000"/>
              <a:lumOff val="80000"/>
            </a:schemeClr>
          </a:solidFill>
        </p:spPr>
        <p:txBody>
          <a:bodyPr wrap="square" rtlCol="0">
            <a:spAutoFit/>
          </a:bodyPr>
          <a:lstStyle/>
          <a:p>
            <a:r>
              <a:rPr lang="en-US" b="1" dirty="0">
                <a:latin typeface="Arial" panose="020B0604020202020204" pitchFamily="34" charset="0"/>
              </a:rPr>
              <a:t>338</a:t>
            </a:r>
          </a:p>
        </p:txBody>
      </p:sp>
      <p:sp>
        <p:nvSpPr>
          <p:cNvPr id="25" name="TextBox 24">
            <a:extLst>
              <a:ext uri="{FF2B5EF4-FFF2-40B4-BE49-F238E27FC236}">
                <a16:creationId xmlns:a16="http://schemas.microsoft.com/office/drawing/2014/main" id="{38D61616-61AC-434E-9B99-D86DD558BAB8}"/>
              </a:ext>
            </a:extLst>
          </p:cNvPr>
          <p:cNvSpPr txBox="1"/>
          <p:nvPr/>
        </p:nvSpPr>
        <p:spPr>
          <a:xfrm>
            <a:off x="10217095" y="1618404"/>
            <a:ext cx="561981" cy="646331"/>
          </a:xfrm>
          <a:prstGeom prst="rect">
            <a:avLst/>
          </a:prstGeom>
          <a:noFill/>
        </p:spPr>
        <p:txBody>
          <a:bodyPr wrap="square" rtlCol="0">
            <a:spAutoFit/>
          </a:bodyPr>
          <a:lstStyle/>
          <a:p>
            <a:r>
              <a:rPr lang="en-US" sz="3600" b="1">
                <a:latin typeface="Arial" panose="020B0604020202020204" pitchFamily="34" charset="0"/>
              </a:rPr>
              <a:t>C</a:t>
            </a:r>
          </a:p>
        </p:txBody>
      </p:sp>
      <p:pic>
        <p:nvPicPr>
          <p:cNvPr id="27" name="Graphic 26" descr="Airplane">
            <a:extLst>
              <a:ext uri="{FF2B5EF4-FFF2-40B4-BE49-F238E27FC236}">
                <a16:creationId xmlns:a16="http://schemas.microsoft.com/office/drawing/2014/main" id="{10AA80B4-CE4E-4FD0-83BD-85999E2459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400000">
            <a:off x="5514745" y="2051517"/>
            <a:ext cx="914400" cy="914400"/>
          </a:xfrm>
          <a:prstGeom prst="rect">
            <a:avLst/>
          </a:prstGeom>
        </p:spPr>
      </p:pic>
      <p:sp>
        <p:nvSpPr>
          <p:cNvPr id="5" name="TextBox 4">
            <a:extLst>
              <a:ext uri="{FF2B5EF4-FFF2-40B4-BE49-F238E27FC236}">
                <a16:creationId xmlns:a16="http://schemas.microsoft.com/office/drawing/2014/main" id="{4AF2EAE8-E7FD-42B7-9122-7649CBC3DA30}"/>
              </a:ext>
            </a:extLst>
          </p:cNvPr>
          <p:cNvSpPr txBox="1"/>
          <p:nvPr/>
        </p:nvSpPr>
        <p:spPr>
          <a:xfrm>
            <a:off x="3312129" y="4951211"/>
            <a:ext cx="7884246" cy="646331"/>
          </a:xfrm>
          <a:prstGeom prst="rect">
            <a:avLst/>
          </a:prstGeom>
          <a:solidFill>
            <a:schemeClr val="accent4">
              <a:lumMod val="20000"/>
              <a:lumOff val="80000"/>
            </a:schemeClr>
          </a:solidFill>
        </p:spPr>
        <p:txBody>
          <a:bodyPr wrap="square" rtlCol="0">
            <a:spAutoFit/>
          </a:bodyPr>
          <a:lstStyle/>
          <a:p>
            <a:r>
              <a:rPr lang="en-US">
                <a:latin typeface="Arial" panose="020B0604020202020204" pitchFamily="34" charset="0"/>
              </a:rPr>
              <a:t>Baggage Migration report with counts available at the Baggage Community web site - </a:t>
            </a:r>
            <a:r>
              <a:rPr lang="en-US">
                <a:latin typeface="Arial" panose="020B0604020202020204" pitchFamily="34" charset="0"/>
                <a:hlinkClick r:id="rId14"/>
              </a:rPr>
              <a:t>https://info.atpco.net/baggage-migration-community</a:t>
            </a:r>
            <a:endParaRPr lang="en-US">
              <a:latin typeface="Arial" panose="020B0604020202020204" pitchFamily="34" charset="0"/>
            </a:endParaRPr>
          </a:p>
        </p:txBody>
      </p:sp>
      <p:sp>
        <p:nvSpPr>
          <p:cNvPr id="28" name="TextBox 27">
            <a:extLst>
              <a:ext uri="{FF2B5EF4-FFF2-40B4-BE49-F238E27FC236}">
                <a16:creationId xmlns:a16="http://schemas.microsoft.com/office/drawing/2014/main" id="{3B8DD559-028C-4C77-B286-CDF78B6A1192}"/>
              </a:ext>
            </a:extLst>
          </p:cNvPr>
          <p:cNvSpPr txBox="1"/>
          <p:nvPr/>
        </p:nvSpPr>
        <p:spPr>
          <a:xfrm>
            <a:off x="4459037" y="4344610"/>
            <a:ext cx="1204446" cy="307777"/>
          </a:xfrm>
          <a:prstGeom prst="rect">
            <a:avLst/>
          </a:prstGeom>
          <a:noFill/>
        </p:spPr>
        <p:txBody>
          <a:bodyPr wrap="square" rtlCol="0">
            <a:spAutoFit/>
          </a:bodyPr>
          <a:lstStyle/>
          <a:p>
            <a:pPr algn="ctr"/>
            <a:r>
              <a:rPr lang="en-US" sz="1400" dirty="0">
                <a:latin typeface="Arial" panose="020B0604020202020204" pitchFamily="34" charset="0"/>
              </a:rPr>
              <a:t>11APR19</a:t>
            </a:r>
          </a:p>
        </p:txBody>
      </p:sp>
      <p:sp>
        <p:nvSpPr>
          <p:cNvPr id="29" name="TextBox 28">
            <a:extLst>
              <a:ext uri="{FF2B5EF4-FFF2-40B4-BE49-F238E27FC236}">
                <a16:creationId xmlns:a16="http://schemas.microsoft.com/office/drawing/2014/main" id="{4423526A-A0B0-4C11-B06E-C6B2AB4AA759}"/>
              </a:ext>
            </a:extLst>
          </p:cNvPr>
          <p:cNvSpPr txBox="1"/>
          <p:nvPr/>
        </p:nvSpPr>
        <p:spPr>
          <a:xfrm>
            <a:off x="5417438" y="4342476"/>
            <a:ext cx="1204446" cy="307777"/>
          </a:xfrm>
          <a:prstGeom prst="rect">
            <a:avLst/>
          </a:prstGeom>
          <a:noFill/>
        </p:spPr>
        <p:txBody>
          <a:bodyPr wrap="square" rtlCol="0">
            <a:spAutoFit/>
          </a:bodyPr>
          <a:lstStyle/>
          <a:p>
            <a:pPr algn="ctr"/>
            <a:r>
              <a:rPr lang="en-US" sz="1400" dirty="0">
                <a:latin typeface="Arial" panose="020B0604020202020204" pitchFamily="34" charset="0"/>
              </a:rPr>
              <a:t>20MAY19</a:t>
            </a:r>
          </a:p>
        </p:txBody>
      </p:sp>
      <p:sp>
        <p:nvSpPr>
          <p:cNvPr id="30" name="TextBox 29">
            <a:extLst>
              <a:ext uri="{FF2B5EF4-FFF2-40B4-BE49-F238E27FC236}">
                <a16:creationId xmlns:a16="http://schemas.microsoft.com/office/drawing/2014/main" id="{069A8B1B-646F-473C-8620-404D8B24ABC0}"/>
              </a:ext>
            </a:extLst>
          </p:cNvPr>
          <p:cNvSpPr txBox="1"/>
          <p:nvPr/>
        </p:nvSpPr>
        <p:spPr>
          <a:xfrm>
            <a:off x="5635718" y="1685634"/>
            <a:ext cx="601653" cy="369332"/>
          </a:xfrm>
          <a:prstGeom prst="rect">
            <a:avLst/>
          </a:prstGeom>
          <a:solidFill>
            <a:schemeClr val="accent4">
              <a:lumMod val="20000"/>
              <a:lumOff val="80000"/>
            </a:schemeClr>
          </a:solidFill>
        </p:spPr>
        <p:txBody>
          <a:bodyPr wrap="square" rtlCol="0">
            <a:spAutoFit/>
          </a:bodyPr>
          <a:lstStyle/>
          <a:p>
            <a:r>
              <a:rPr lang="en-US" b="1" dirty="0">
                <a:latin typeface="Arial" panose="020B0604020202020204" pitchFamily="34" charset="0"/>
              </a:rPr>
              <a:t>171</a:t>
            </a:r>
          </a:p>
        </p:txBody>
      </p:sp>
      <p:sp>
        <p:nvSpPr>
          <p:cNvPr id="32" name="TextBox 31">
            <a:extLst>
              <a:ext uri="{FF2B5EF4-FFF2-40B4-BE49-F238E27FC236}">
                <a16:creationId xmlns:a16="http://schemas.microsoft.com/office/drawing/2014/main" id="{BCA3078B-C61F-4EB2-BFEF-6A1874F2A505}"/>
              </a:ext>
            </a:extLst>
          </p:cNvPr>
          <p:cNvSpPr txBox="1"/>
          <p:nvPr/>
        </p:nvSpPr>
        <p:spPr>
          <a:xfrm>
            <a:off x="5739323" y="2989481"/>
            <a:ext cx="444138" cy="369332"/>
          </a:xfrm>
          <a:prstGeom prst="rect">
            <a:avLst/>
          </a:prstGeom>
          <a:solidFill>
            <a:schemeClr val="accent4">
              <a:lumMod val="20000"/>
              <a:lumOff val="80000"/>
            </a:schemeClr>
          </a:solidFill>
        </p:spPr>
        <p:txBody>
          <a:bodyPr wrap="square" rtlCol="0">
            <a:spAutoFit/>
          </a:bodyPr>
          <a:lstStyle/>
          <a:p>
            <a:r>
              <a:rPr lang="en-US" b="1">
                <a:latin typeface="Arial" panose="020B0604020202020204" pitchFamily="34" charset="0"/>
              </a:rPr>
              <a:t>65</a:t>
            </a:r>
          </a:p>
        </p:txBody>
      </p:sp>
    </p:spTree>
    <p:extLst>
      <p:ext uri="{BB962C8B-B14F-4D97-AF65-F5344CB8AC3E}">
        <p14:creationId xmlns:p14="http://schemas.microsoft.com/office/powerpoint/2010/main" val="4139273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282805" y="1052945"/>
            <a:ext cx="2422688" cy="33943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466561" y="1289503"/>
            <a:ext cx="2059910" cy="2554545"/>
          </a:xfrm>
          <a:prstGeom prst="rect">
            <a:avLst/>
          </a:prstGeom>
          <a:noFill/>
        </p:spPr>
        <p:txBody>
          <a:bodyPr wrap="square" rtlCol="0" anchor="t">
            <a:spAutoFit/>
          </a:bodyPr>
          <a:lstStyle/>
          <a:p>
            <a:pPr algn="ctr"/>
            <a:r>
              <a:rPr lang="en-US" sz="3200" b="1">
                <a:solidFill>
                  <a:schemeClr val="bg1"/>
                </a:solidFill>
                <a:latin typeface="Arial"/>
                <a:cs typeface="Arial"/>
              </a:rPr>
              <a:t>Tickets Issued </a:t>
            </a:r>
            <a:endParaRPr lang="en-US" sz="3200" b="1">
              <a:solidFill>
                <a:schemeClr val="bg1"/>
              </a:solidFill>
              <a:latin typeface="Arial" panose="020B0604020202020204" pitchFamily="34" charset="0"/>
              <a:cs typeface="Arial" panose="020B0604020202020204" pitchFamily="34" charset="0"/>
            </a:endParaRPr>
          </a:p>
          <a:p>
            <a:pPr algn="ctr"/>
            <a:r>
              <a:rPr lang="en-US" sz="3200" b="1">
                <a:solidFill>
                  <a:schemeClr val="bg1"/>
                </a:solidFill>
                <a:latin typeface="Arial"/>
                <a:cs typeface="Arial"/>
              </a:rPr>
              <a:t>During the Migration</a:t>
            </a:r>
            <a:endParaRPr lang="en-US" sz="3200" b="1">
              <a:solidFill>
                <a:schemeClr val="bg1"/>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871C741B-0331-45AC-A90E-E6FEB239FE95}"/>
              </a:ext>
            </a:extLst>
          </p:cNvPr>
          <p:cNvGraphicFramePr/>
          <p:nvPr>
            <p:extLst>
              <p:ext uri="{D42A27DB-BD31-4B8C-83A1-F6EECF244321}">
                <p14:modId xmlns:p14="http://schemas.microsoft.com/office/powerpoint/2010/main" val="1799110744"/>
              </p:ext>
            </p:extLst>
          </p:nvPr>
        </p:nvGraphicFramePr>
        <p:xfrm>
          <a:off x="3420827" y="1970376"/>
          <a:ext cx="7796144" cy="398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llout: Line 7">
            <a:extLst>
              <a:ext uri="{FF2B5EF4-FFF2-40B4-BE49-F238E27FC236}">
                <a16:creationId xmlns:a16="http://schemas.microsoft.com/office/drawing/2014/main" id="{FE7F279E-8906-4717-B60D-16F2DB763AD0}"/>
              </a:ext>
            </a:extLst>
          </p:cNvPr>
          <p:cNvSpPr/>
          <p:nvPr/>
        </p:nvSpPr>
        <p:spPr>
          <a:xfrm>
            <a:off x="3247678" y="357834"/>
            <a:ext cx="8683707" cy="1409034"/>
          </a:xfrm>
          <a:prstGeom prst="borderCallout1">
            <a:avLst>
              <a:gd name="adj1" fmla="val 18750"/>
              <a:gd name="adj2" fmla="val -8333"/>
              <a:gd name="adj3" fmla="val 124136"/>
              <a:gd name="adj4" fmla="val -43056"/>
            </a:avLst>
          </a:pr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rPr>
              <a:t>Proposed Option: Processing Hierarchy (for tickets issued prior to migration)</a:t>
            </a:r>
          </a:p>
          <a:p>
            <a:r>
              <a:rPr lang="en-US" dirty="0">
                <a:solidFill>
                  <a:schemeClr val="tx1"/>
                </a:solidFill>
                <a:latin typeface="Arial" panose="020B0604020202020204" pitchFamily="34" charset="0"/>
              </a:rPr>
              <a:t>1. Process Type “C”  based on ticket date (as per data app)</a:t>
            </a:r>
          </a:p>
          <a:p>
            <a:r>
              <a:rPr lang="en-US" dirty="0">
                <a:solidFill>
                  <a:schemeClr val="tx1"/>
                </a:solidFill>
                <a:latin typeface="Arial" panose="020B0604020202020204" pitchFamily="34" charset="0"/>
              </a:rPr>
              <a:t>2. Process Type “P” based on ticket date (as per data app) </a:t>
            </a:r>
          </a:p>
          <a:p>
            <a:r>
              <a:rPr lang="en-US" dirty="0">
                <a:solidFill>
                  <a:schemeClr val="tx1"/>
                </a:solidFill>
                <a:latin typeface="Arial" panose="020B0604020202020204" pitchFamily="34" charset="0"/>
              </a:rPr>
              <a:t>3. Process Type “F” based on ticket date (</a:t>
            </a:r>
            <a:r>
              <a:rPr lang="en-US" i="1" dirty="0">
                <a:solidFill>
                  <a:schemeClr val="tx1"/>
                </a:solidFill>
                <a:latin typeface="Arial" panose="020B0604020202020204" pitchFamily="34" charset="0"/>
              </a:rPr>
              <a:t>change</a:t>
            </a:r>
            <a:r>
              <a:rPr lang="en-US" dirty="0">
                <a:solidFill>
                  <a:schemeClr val="tx1"/>
                </a:solidFill>
                <a:latin typeface="Arial" panose="020B0604020202020204" pitchFamily="34" charset="0"/>
              </a:rPr>
              <a:t>) </a:t>
            </a:r>
          </a:p>
        </p:txBody>
      </p:sp>
      <p:sp>
        <p:nvSpPr>
          <p:cNvPr id="6" name="TextBox 5">
            <a:extLst>
              <a:ext uri="{FF2B5EF4-FFF2-40B4-BE49-F238E27FC236}">
                <a16:creationId xmlns:a16="http://schemas.microsoft.com/office/drawing/2014/main" id="{0CE3ED91-A208-4768-8947-A3F594E94739}"/>
              </a:ext>
            </a:extLst>
          </p:cNvPr>
          <p:cNvSpPr txBox="1"/>
          <p:nvPr/>
        </p:nvSpPr>
        <p:spPr>
          <a:xfrm>
            <a:off x="3335297" y="5462121"/>
            <a:ext cx="7796144" cy="369332"/>
          </a:xfrm>
          <a:prstGeom prst="rect">
            <a:avLst/>
          </a:prstGeom>
          <a:solidFill>
            <a:schemeClr val="accent4">
              <a:lumMod val="20000"/>
              <a:lumOff val="80000"/>
              <a:alpha val="30000"/>
            </a:schemeClr>
          </a:solidFill>
        </p:spPr>
        <p:txBody>
          <a:bodyPr wrap="square" rtlCol="0">
            <a:spAutoFit/>
          </a:bodyPr>
          <a:lstStyle/>
          <a:p>
            <a:r>
              <a:rPr lang="en-US">
                <a:latin typeface="Arial" panose="020B0604020202020204" pitchFamily="34" charset="0"/>
              </a:rPr>
              <a:t>Result: On 01JUL19, process Type “F” data based on data as of 01May19 </a:t>
            </a:r>
          </a:p>
        </p:txBody>
      </p:sp>
      <p:sp>
        <p:nvSpPr>
          <p:cNvPr id="11" name="Callout: Down Arrow 10">
            <a:extLst>
              <a:ext uri="{FF2B5EF4-FFF2-40B4-BE49-F238E27FC236}">
                <a16:creationId xmlns:a16="http://schemas.microsoft.com/office/drawing/2014/main" id="{ACD4FA64-98C5-4050-8B72-67C390B1DAD1}"/>
              </a:ext>
            </a:extLst>
          </p:cNvPr>
          <p:cNvSpPr/>
          <p:nvPr/>
        </p:nvSpPr>
        <p:spPr>
          <a:xfrm>
            <a:off x="5990897" y="2228653"/>
            <a:ext cx="1423447" cy="87669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Example</a:t>
            </a:r>
          </a:p>
        </p:txBody>
      </p:sp>
      <p:sp>
        <p:nvSpPr>
          <p:cNvPr id="12" name="Flowchart: Alternate Process 11">
            <a:extLst>
              <a:ext uri="{FF2B5EF4-FFF2-40B4-BE49-F238E27FC236}">
                <a16:creationId xmlns:a16="http://schemas.microsoft.com/office/drawing/2014/main" id="{E341DC17-6490-48E2-9F5F-EA46FF3D151A}"/>
              </a:ext>
            </a:extLst>
          </p:cNvPr>
          <p:cNvSpPr/>
          <p:nvPr/>
        </p:nvSpPr>
        <p:spPr>
          <a:xfrm>
            <a:off x="9003462" y="1654196"/>
            <a:ext cx="2496313" cy="1661258"/>
          </a:xfrm>
          <a:prstGeom prst="flowChartAlternate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Arial" panose="020B0604020202020204" pitchFamily="34" charset="0"/>
                <a:cs typeface="Arial" panose="020B0604020202020204" pitchFamily="34" charset="0"/>
              </a:rPr>
              <a:t>Response mostly positive – a concern about Type “F” based on ticket date</a:t>
            </a:r>
          </a:p>
        </p:txBody>
      </p:sp>
    </p:spTree>
    <p:extLst>
      <p:ext uri="{BB962C8B-B14F-4D97-AF65-F5344CB8AC3E}">
        <p14:creationId xmlns:p14="http://schemas.microsoft.com/office/powerpoint/2010/main" val="259582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282805" y="1052945"/>
            <a:ext cx="2422688" cy="33943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466561" y="1289503"/>
            <a:ext cx="2059910" cy="2554545"/>
          </a:xfrm>
          <a:prstGeom prst="rect">
            <a:avLst/>
          </a:prstGeom>
          <a:noFill/>
        </p:spPr>
        <p:txBody>
          <a:bodyPr wrap="square" rtlCol="0" anchor="t">
            <a:spAutoFit/>
          </a:bodyPr>
          <a:lstStyle/>
          <a:p>
            <a:pPr algn="ctr"/>
            <a:r>
              <a:rPr lang="en-US" sz="3200" b="1">
                <a:solidFill>
                  <a:schemeClr val="bg1"/>
                </a:solidFill>
                <a:latin typeface="Arial"/>
                <a:cs typeface="Arial"/>
              </a:rPr>
              <a:t>Tickets Issued </a:t>
            </a:r>
            <a:endParaRPr lang="en-US" sz="3200" b="1">
              <a:solidFill>
                <a:schemeClr val="bg1"/>
              </a:solidFill>
              <a:latin typeface="Arial" panose="020B0604020202020204" pitchFamily="34" charset="0"/>
              <a:cs typeface="Arial" panose="020B0604020202020204" pitchFamily="34" charset="0"/>
            </a:endParaRPr>
          </a:p>
          <a:p>
            <a:pPr algn="ctr"/>
            <a:r>
              <a:rPr lang="en-US" sz="3200" b="1">
                <a:solidFill>
                  <a:schemeClr val="bg1"/>
                </a:solidFill>
                <a:latin typeface="Arial"/>
                <a:cs typeface="Arial"/>
              </a:rPr>
              <a:t>During the Migration</a:t>
            </a:r>
            <a:endParaRPr lang="en-US" sz="3200" b="1">
              <a:solidFill>
                <a:schemeClr val="bg1"/>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871C741B-0331-45AC-A90E-E6FEB239FE95}"/>
              </a:ext>
            </a:extLst>
          </p:cNvPr>
          <p:cNvGraphicFramePr/>
          <p:nvPr>
            <p:extLst/>
          </p:nvPr>
        </p:nvGraphicFramePr>
        <p:xfrm>
          <a:off x="3420827" y="1970376"/>
          <a:ext cx="7796144" cy="398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llout: Line 7">
            <a:extLst>
              <a:ext uri="{FF2B5EF4-FFF2-40B4-BE49-F238E27FC236}">
                <a16:creationId xmlns:a16="http://schemas.microsoft.com/office/drawing/2014/main" id="{FE7F279E-8906-4717-B60D-16F2DB763AD0}"/>
              </a:ext>
            </a:extLst>
          </p:cNvPr>
          <p:cNvSpPr/>
          <p:nvPr/>
        </p:nvSpPr>
        <p:spPr>
          <a:xfrm>
            <a:off x="3247678" y="357834"/>
            <a:ext cx="8683707" cy="1612542"/>
          </a:xfrm>
          <a:prstGeom prst="borderCallout1">
            <a:avLst>
              <a:gd name="adj1" fmla="val 18750"/>
              <a:gd name="adj2" fmla="val -8333"/>
              <a:gd name="adj3" fmla="val 124136"/>
              <a:gd name="adj4" fmla="val -43056"/>
            </a:avLst>
          </a:pr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rPr>
              <a:t>Second Option: Sales Date fall back</a:t>
            </a:r>
          </a:p>
          <a:p>
            <a:r>
              <a:rPr lang="en-US" dirty="0">
                <a:solidFill>
                  <a:schemeClr val="tx1"/>
                </a:solidFill>
                <a:latin typeface="Arial" panose="020B0604020202020204" pitchFamily="34" charset="0"/>
              </a:rPr>
              <a:t>1. Process Type “C”  based on ticket date (as per data app)</a:t>
            </a:r>
          </a:p>
          <a:p>
            <a:r>
              <a:rPr lang="en-US" dirty="0">
                <a:solidFill>
                  <a:schemeClr val="tx1"/>
                </a:solidFill>
                <a:latin typeface="Arial" panose="020B0604020202020204" pitchFamily="34" charset="0"/>
              </a:rPr>
              <a:t>2. If no match to 1, process Type “C” based on sales date* (</a:t>
            </a:r>
            <a:r>
              <a:rPr lang="en-US" i="1" dirty="0">
                <a:solidFill>
                  <a:schemeClr val="tx1"/>
                </a:solidFill>
                <a:latin typeface="Arial" panose="020B0604020202020204" pitchFamily="34" charset="0"/>
              </a:rPr>
              <a:t>change</a:t>
            </a:r>
            <a:r>
              <a:rPr lang="en-US" dirty="0">
                <a:solidFill>
                  <a:schemeClr val="tx1"/>
                </a:solidFill>
                <a:latin typeface="Arial" panose="020B0604020202020204" pitchFamily="34" charset="0"/>
              </a:rPr>
              <a:t>)</a:t>
            </a:r>
          </a:p>
          <a:p>
            <a:r>
              <a:rPr lang="en-US" dirty="0">
                <a:solidFill>
                  <a:schemeClr val="tx1"/>
                </a:solidFill>
                <a:latin typeface="Arial" panose="020B0604020202020204" pitchFamily="34" charset="0"/>
              </a:rPr>
              <a:t> </a:t>
            </a:r>
          </a:p>
          <a:p>
            <a:r>
              <a:rPr lang="en-US" dirty="0">
                <a:solidFill>
                  <a:schemeClr val="tx1"/>
                </a:solidFill>
                <a:latin typeface="Arial" panose="020B0604020202020204" pitchFamily="34" charset="0"/>
              </a:rPr>
              <a:t>*Note: This would only apply for carriers that have removed “F” type filings for a year. </a:t>
            </a:r>
          </a:p>
        </p:txBody>
      </p:sp>
      <p:sp>
        <p:nvSpPr>
          <p:cNvPr id="6" name="TextBox 5">
            <a:extLst>
              <a:ext uri="{FF2B5EF4-FFF2-40B4-BE49-F238E27FC236}">
                <a16:creationId xmlns:a16="http://schemas.microsoft.com/office/drawing/2014/main" id="{0CE3ED91-A208-4768-8947-A3F594E94739}"/>
              </a:ext>
            </a:extLst>
          </p:cNvPr>
          <p:cNvSpPr txBox="1"/>
          <p:nvPr/>
        </p:nvSpPr>
        <p:spPr>
          <a:xfrm>
            <a:off x="3335297" y="5462121"/>
            <a:ext cx="7796144" cy="369332"/>
          </a:xfrm>
          <a:prstGeom prst="rect">
            <a:avLst/>
          </a:prstGeom>
          <a:solidFill>
            <a:schemeClr val="accent4">
              <a:lumMod val="20000"/>
              <a:lumOff val="80000"/>
              <a:alpha val="30000"/>
            </a:schemeClr>
          </a:solidFill>
        </p:spPr>
        <p:txBody>
          <a:bodyPr wrap="square" rtlCol="0">
            <a:spAutoFit/>
          </a:bodyPr>
          <a:lstStyle/>
          <a:p>
            <a:r>
              <a:rPr lang="en-US" dirty="0">
                <a:latin typeface="Arial" panose="020B0604020202020204" pitchFamily="34" charset="0"/>
              </a:rPr>
              <a:t>Result: On 01JUL19, process Type “C” data based on data as of 01Jul19 </a:t>
            </a:r>
          </a:p>
        </p:txBody>
      </p:sp>
      <p:sp>
        <p:nvSpPr>
          <p:cNvPr id="11" name="Callout: Down Arrow 10">
            <a:extLst>
              <a:ext uri="{FF2B5EF4-FFF2-40B4-BE49-F238E27FC236}">
                <a16:creationId xmlns:a16="http://schemas.microsoft.com/office/drawing/2014/main" id="{ACD4FA64-98C5-4050-8B72-67C390B1DAD1}"/>
              </a:ext>
            </a:extLst>
          </p:cNvPr>
          <p:cNvSpPr/>
          <p:nvPr/>
        </p:nvSpPr>
        <p:spPr>
          <a:xfrm>
            <a:off x="5981065" y="2401209"/>
            <a:ext cx="1423447" cy="87669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Example</a:t>
            </a:r>
          </a:p>
        </p:txBody>
      </p:sp>
    </p:spTree>
    <p:extLst>
      <p:ext uri="{BB962C8B-B14F-4D97-AF65-F5344CB8AC3E}">
        <p14:creationId xmlns:p14="http://schemas.microsoft.com/office/powerpoint/2010/main" val="3714684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282805" y="1052945"/>
            <a:ext cx="2422688" cy="33943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466561" y="1289503"/>
            <a:ext cx="2059910" cy="2554545"/>
          </a:xfrm>
          <a:prstGeom prst="rect">
            <a:avLst/>
          </a:prstGeom>
          <a:noFill/>
        </p:spPr>
        <p:txBody>
          <a:bodyPr wrap="square" rtlCol="0" anchor="t">
            <a:spAutoFit/>
          </a:bodyPr>
          <a:lstStyle/>
          <a:p>
            <a:pPr algn="ctr"/>
            <a:r>
              <a:rPr lang="en-US" sz="3200" b="1">
                <a:solidFill>
                  <a:schemeClr val="bg1"/>
                </a:solidFill>
                <a:latin typeface="Arial"/>
                <a:cs typeface="Arial"/>
              </a:rPr>
              <a:t>Tickets Issued </a:t>
            </a:r>
            <a:endParaRPr lang="en-US" sz="3200" b="1">
              <a:solidFill>
                <a:schemeClr val="bg1"/>
              </a:solidFill>
              <a:latin typeface="Arial" panose="020B0604020202020204" pitchFamily="34" charset="0"/>
              <a:cs typeface="Arial" panose="020B0604020202020204" pitchFamily="34" charset="0"/>
            </a:endParaRPr>
          </a:p>
          <a:p>
            <a:pPr algn="ctr"/>
            <a:r>
              <a:rPr lang="en-US" sz="3200" b="1">
                <a:solidFill>
                  <a:schemeClr val="bg1"/>
                </a:solidFill>
                <a:latin typeface="Arial"/>
                <a:cs typeface="Arial"/>
              </a:rPr>
              <a:t>During the Migration</a:t>
            </a:r>
            <a:endParaRPr lang="en-US" sz="3200" b="1">
              <a:solidFill>
                <a:schemeClr val="bg1"/>
              </a:solidFill>
              <a:latin typeface="Arial" panose="020B0604020202020204" pitchFamily="34" charset="0"/>
              <a:cs typeface="Arial" panose="020B0604020202020204" pitchFamily="34" charset="0"/>
            </a:endParaRPr>
          </a:p>
        </p:txBody>
      </p:sp>
      <p:sp>
        <p:nvSpPr>
          <p:cNvPr id="8" name="Callout: Line 7">
            <a:extLst>
              <a:ext uri="{FF2B5EF4-FFF2-40B4-BE49-F238E27FC236}">
                <a16:creationId xmlns:a16="http://schemas.microsoft.com/office/drawing/2014/main" id="{FE7F279E-8906-4717-B60D-16F2DB763AD0}"/>
              </a:ext>
            </a:extLst>
          </p:cNvPr>
          <p:cNvSpPr/>
          <p:nvPr/>
        </p:nvSpPr>
        <p:spPr>
          <a:xfrm>
            <a:off x="3247678" y="2789112"/>
            <a:ext cx="8683707" cy="1612542"/>
          </a:xfrm>
          <a:prstGeom prst="borderCallout1">
            <a:avLst>
              <a:gd name="adj1" fmla="val 18750"/>
              <a:gd name="adj2" fmla="val -8333"/>
              <a:gd name="adj3" fmla="val 124136"/>
              <a:gd name="adj4" fmla="val -43056"/>
            </a:avLst>
          </a:pr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rPr>
              <a:t>Option 2: Sales Date fall back</a:t>
            </a:r>
          </a:p>
          <a:p>
            <a:r>
              <a:rPr lang="en-US" dirty="0">
                <a:solidFill>
                  <a:schemeClr val="tx1"/>
                </a:solidFill>
                <a:latin typeface="Arial" panose="020B0604020202020204" pitchFamily="34" charset="0"/>
              </a:rPr>
              <a:t>1. Process Type “C”  based on ticket date (as per data app)</a:t>
            </a:r>
          </a:p>
          <a:p>
            <a:r>
              <a:rPr lang="en-US" dirty="0">
                <a:solidFill>
                  <a:schemeClr val="tx1"/>
                </a:solidFill>
                <a:latin typeface="Arial" panose="020B0604020202020204" pitchFamily="34" charset="0"/>
              </a:rPr>
              <a:t>2. If no match to 1, process Type “C” based on sales date*</a:t>
            </a:r>
          </a:p>
          <a:p>
            <a:r>
              <a:rPr lang="en-US" dirty="0">
                <a:solidFill>
                  <a:schemeClr val="tx1"/>
                </a:solidFill>
                <a:latin typeface="Arial" panose="020B0604020202020204" pitchFamily="34" charset="0"/>
              </a:rPr>
              <a:t> </a:t>
            </a:r>
          </a:p>
          <a:p>
            <a:r>
              <a:rPr lang="en-US" dirty="0">
                <a:solidFill>
                  <a:schemeClr val="tx1"/>
                </a:solidFill>
                <a:latin typeface="Arial" panose="020B0604020202020204" pitchFamily="34" charset="0"/>
              </a:rPr>
              <a:t>*Note: This would only apply for carriers that have removed “F” type filings for a year. </a:t>
            </a:r>
          </a:p>
        </p:txBody>
      </p:sp>
      <p:sp>
        <p:nvSpPr>
          <p:cNvPr id="10" name="Flowchart: Alternate Process 9">
            <a:extLst>
              <a:ext uri="{FF2B5EF4-FFF2-40B4-BE49-F238E27FC236}">
                <a16:creationId xmlns:a16="http://schemas.microsoft.com/office/drawing/2014/main" id="{5B5A0D95-8DFD-445F-AEBE-DA0E725DC75B}"/>
              </a:ext>
            </a:extLst>
          </p:cNvPr>
          <p:cNvSpPr/>
          <p:nvPr/>
        </p:nvSpPr>
        <p:spPr>
          <a:xfrm>
            <a:off x="5770977" y="5358052"/>
            <a:ext cx="2303635" cy="587559"/>
          </a:xfrm>
          <a:prstGeom prst="flowChartAlternate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Arial" panose="020B0604020202020204" pitchFamily="34" charset="0"/>
                <a:cs typeface="Arial" panose="020B0604020202020204" pitchFamily="34" charset="0"/>
              </a:rPr>
              <a:t>Poll Question</a:t>
            </a:r>
          </a:p>
        </p:txBody>
      </p:sp>
      <p:sp>
        <p:nvSpPr>
          <p:cNvPr id="12" name="Callout: Line 11">
            <a:extLst>
              <a:ext uri="{FF2B5EF4-FFF2-40B4-BE49-F238E27FC236}">
                <a16:creationId xmlns:a16="http://schemas.microsoft.com/office/drawing/2014/main" id="{C6C6CCA6-9968-4883-B0B8-C922FD635A6D}"/>
              </a:ext>
            </a:extLst>
          </p:cNvPr>
          <p:cNvSpPr/>
          <p:nvPr/>
        </p:nvSpPr>
        <p:spPr>
          <a:xfrm>
            <a:off x="3225488" y="1047313"/>
            <a:ext cx="8683707" cy="1409034"/>
          </a:xfrm>
          <a:prstGeom prst="borderCallout1">
            <a:avLst>
              <a:gd name="adj1" fmla="val 18750"/>
              <a:gd name="adj2" fmla="val -8333"/>
              <a:gd name="adj3" fmla="val 124136"/>
              <a:gd name="adj4" fmla="val -43056"/>
            </a:avLst>
          </a:pr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rPr>
              <a:t>Option 1: Processing Hierarchy (for tickets issued prior to migration)</a:t>
            </a:r>
          </a:p>
          <a:p>
            <a:r>
              <a:rPr lang="en-US" dirty="0">
                <a:solidFill>
                  <a:schemeClr val="tx1"/>
                </a:solidFill>
                <a:latin typeface="Arial" panose="020B0604020202020204" pitchFamily="34" charset="0"/>
              </a:rPr>
              <a:t>1. Process Type “C”  based on ticket date (as per data app)</a:t>
            </a:r>
          </a:p>
          <a:p>
            <a:r>
              <a:rPr lang="en-US" dirty="0">
                <a:solidFill>
                  <a:schemeClr val="tx1"/>
                </a:solidFill>
                <a:latin typeface="Arial" panose="020B0604020202020204" pitchFamily="34" charset="0"/>
              </a:rPr>
              <a:t>2. Process Type “P” based on ticket date (as per data app) </a:t>
            </a:r>
          </a:p>
          <a:p>
            <a:r>
              <a:rPr lang="en-US" dirty="0">
                <a:solidFill>
                  <a:schemeClr val="tx1"/>
                </a:solidFill>
                <a:latin typeface="Arial" panose="020B0604020202020204" pitchFamily="34" charset="0"/>
              </a:rPr>
              <a:t>3. Process Type “F” based on ticket date (</a:t>
            </a:r>
            <a:r>
              <a:rPr lang="en-US" i="1" dirty="0">
                <a:solidFill>
                  <a:schemeClr val="tx1"/>
                </a:solidFill>
                <a:latin typeface="Arial" panose="020B0604020202020204" pitchFamily="34" charset="0"/>
              </a:rPr>
              <a:t>new</a:t>
            </a:r>
            <a:r>
              <a:rPr lang="en-US" dirty="0">
                <a:solidFill>
                  <a:schemeClr val="tx1"/>
                </a:solidFill>
                <a:latin typeface="Arial" panose="020B0604020202020204" pitchFamily="34" charset="0"/>
              </a:rPr>
              <a:t>) </a:t>
            </a:r>
          </a:p>
        </p:txBody>
      </p:sp>
      <p:sp>
        <p:nvSpPr>
          <p:cNvPr id="7" name="TextBox 6">
            <a:extLst>
              <a:ext uri="{FF2B5EF4-FFF2-40B4-BE49-F238E27FC236}">
                <a16:creationId xmlns:a16="http://schemas.microsoft.com/office/drawing/2014/main" id="{123E77D5-3069-4376-A98A-1020268E54E6}"/>
              </a:ext>
            </a:extLst>
          </p:cNvPr>
          <p:cNvSpPr txBox="1"/>
          <p:nvPr/>
        </p:nvSpPr>
        <p:spPr>
          <a:xfrm>
            <a:off x="5440723" y="4842077"/>
            <a:ext cx="2964145" cy="369332"/>
          </a:xfrm>
          <a:prstGeom prst="rect">
            <a:avLst/>
          </a:prstGeom>
          <a:noFill/>
        </p:spPr>
        <p:txBody>
          <a:bodyPr wrap="none" rtlCol="0">
            <a:spAutoFit/>
          </a:bodyPr>
          <a:lstStyle/>
          <a:p>
            <a:r>
              <a:rPr lang="en-US" dirty="0"/>
              <a:t>Which Option do you prefer? </a:t>
            </a:r>
          </a:p>
        </p:txBody>
      </p:sp>
    </p:spTree>
    <p:extLst>
      <p:ext uri="{BB962C8B-B14F-4D97-AF65-F5344CB8AC3E}">
        <p14:creationId xmlns:p14="http://schemas.microsoft.com/office/powerpoint/2010/main" val="172557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ECA52-E51E-4981-917B-71D7A7048AED}"/>
              </a:ext>
            </a:extLst>
          </p:cNvPr>
          <p:cNvSpPr/>
          <p:nvPr/>
        </p:nvSpPr>
        <p:spPr>
          <a:xfrm>
            <a:off x="0" y="0"/>
            <a:ext cx="2964873" cy="5334000"/>
          </a:xfrm>
          <a:prstGeom prst="rect">
            <a:avLst/>
          </a:prstGeom>
          <a:solidFill>
            <a:srgbClr val="00A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055CD9B6-C6A7-454D-AC39-4C34475BCA7C}"/>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Lst>
          </a:blip>
          <a:srcRect/>
          <a:stretch/>
        </p:blipFill>
        <p:spPr>
          <a:xfrm>
            <a:off x="0" y="0"/>
            <a:ext cx="2964874" cy="5334000"/>
          </a:xfrm>
          <a:prstGeom prst="rect">
            <a:avLst/>
          </a:prstGeom>
        </p:spPr>
      </p:pic>
      <p:sp>
        <p:nvSpPr>
          <p:cNvPr id="3" name="Rectangle 2">
            <a:extLst>
              <a:ext uri="{FF2B5EF4-FFF2-40B4-BE49-F238E27FC236}">
                <a16:creationId xmlns:a16="http://schemas.microsoft.com/office/drawing/2014/main" id="{FA3AA966-C064-40E2-A82D-20658EC700C3}"/>
              </a:ext>
            </a:extLst>
          </p:cNvPr>
          <p:cNvSpPr/>
          <p:nvPr/>
        </p:nvSpPr>
        <p:spPr>
          <a:xfrm>
            <a:off x="190964" y="701511"/>
            <a:ext cx="2582943" cy="39309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F3616350-C275-4A13-91F4-601F64EE0D65}"/>
              </a:ext>
            </a:extLst>
          </p:cNvPr>
          <p:cNvSpPr txBox="1"/>
          <p:nvPr/>
        </p:nvSpPr>
        <p:spPr>
          <a:xfrm>
            <a:off x="250021" y="1143505"/>
            <a:ext cx="2464827" cy="304698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Baggage Community – Australian Advertising Rule</a:t>
            </a:r>
          </a:p>
        </p:txBody>
      </p:sp>
      <p:sp>
        <p:nvSpPr>
          <p:cNvPr id="7" name="TextBox 6">
            <a:extLst>
              <a:ext uri="{FF2B5EF4-FFF2-40B4-BE49-F238E27FC236}">
                <a16:creationId xmlns:a16="http://schemas.microsoft.com/office/drawing/2014/main" id="{1F332553-E89E-4FEA-9A31-E7DA9B16DCF9}"/>
              </a:ext>
            </a:extLst>
          </p:cNvPr>
          <p:cNvSpPr txBox="1"/>
          <p:nvPr/>
        </p:nvSpPr>
        <p:spPr>
          <a:xfrm>
            <a:off x="3284203" y="527901"/>
            <a:ext cx="8295588" cy="424732"/>
          </a:xfrm>
          <a:prstGeom prst="rect">
            <a:avLst/>
          </a:prstGeom>
          <a:noFill/>
        </p:spPr>
        <p:txBody>
          <a:bodyPr wrap="square" rtlCol="0">
            <a:spAutoFit/>
          </a:bodyPr>
          <a:lstStyle/>
          <a:p>
            <a:pPr>
              <a:lnSpc>
                <a:spcPct val="90000"/>
              </a:lnSpc>
              <a:spcBef>
                <a:spcPct val="0"/>
              </a:spcBef>
            </a:pPr>
            <a:r>
              <a:rPr lang="en-US" sz="2400" b="1" dirty="0">
                <a:solidFill>
                  <a:srgbClr val="1D4E8F"/>
                </a:solidFill>
                <a:latin typeface="Arial" panose="020B0604020202020204" pitchFamily="34" charset="0"/>
                <a:ea typeface="+mj-ea"/>
                <a:cs typeface="Arial" panose="020B0604020202020204" pitchFamily="34" charset="0"/>
              </a:rPr>
              <a:t>Australian Advertising Rules Issue </a:t>
            </a:r>
          </a:p>
        </p:txBody>
      </p:sp>
      <p:sp>
        <p:nvSpPr>
          <p:cNvPr id="6" name="TextBox 5">
            <a:extLst>
              <a:ext uri="{FF2B5EF4-FFF2-40B4-BE49-F238E27FC236}">
                <a16:creationId xmlns:a16="http://schemas.microsoft.com/office/drawing/2014/main" id="{E9D5FF60-AF4F-4061-8322-3A24986407E2}"/>
              </a:ext>
            </a:extLst>
          </p:cNvPr>
          <p:cNvSpPr txBox="1"/>
          <p:nvPr/>
        </p:nvSpPr>
        <p:spPr>
          <a:xfrm>
            <a:off x="3284204" y="952633"/>
            <a:ext cx="8795020" cy="923330"/>
          </a:xfrm>
          <a:prstGeom prst="rect">
            <a:avLst/>
          </a:prstGeom>
          <a:noFill/>
        </p:spPr>
        <p:txBody>
          <a:bodyPr wrap="square" rtlCol="0">
            <a:spAutoFit/>
          </a:bodyPr>
          <a:lstStyle/>
          <a:p>
            <a:r>
              <a:rPr lang="en-US" dirty="0"/>
              <a:t> </a:t>
            </a:r>
          </a:p>
          <a:p>
            <a:r>
              <a:rPr lang="en-US" dirty="0"/>
              <a:t> </a:t>
            </a:r>
          </a:p>
          <a:p>
            <a:endParaRPr lang="en-US" dirty="0"/>
          </a:p>
        </p:txBody>
      </p:sp>
      <p:sp>
        <p:nvSpPr>
          <p:cNvPr id="8" name="TextBox 7">
            <a:extLst>
              <a:ext uri="{FF2B5EF4-FFF2-40B4-BE49-F238E27FC236}">
                <a16:creationId xmlns:a16="http://schemas.microsoft.com/office/drawing/2014/main" id="{ACF28EB3-4BD9-43E3-87AD-30FE6656A422}"/>
              </a:ext>
            </a:extLst>
          </p:cNvPr>
          <p:cNvSpPr txBox="1"/>
          <p:nvPr/>
        </p:nvSpPr>
        <p:spPr>
          <a:xfrm>
            <a:off x="3284202" y="953138"/>
            <a:ext cx="8716834" cy="5909310"/>
          </a:xfrm>
          <a:prstGeom prst="rect">
            <a:avLst/>
          </a:prstGeom>
          <a:solidFill>
            <a:srgbClr val="F3FFFF"/>
          </a:solidFill>
        </p:spPr>
        <p:txBody>
          <a:bodyPr wrap="square" rtlCol="0">
            <a:spAutoFit/>
          </a:bodyPr>
          <a:lstStyle/>
          <a:p>
            <a:r>
              <a:rPr lang="en-US" dirty="0">
                <a:latin typeface="Arial" panose="020B0604020202020204" pitchFamily="34" charset="0"/>
                <a:cs typeface="Arial" panose="020B0604020202020204" pitchFamily="34" charset="0"/>
              </a:rPr>
              <a:t>The Migration from Service Type F to Service Type C breaches two Australian Regulations (misleading pricing and offering different rates for same services) because of differences in processing logic where Type F (Flight) is based on Sale Date and Type C (Charges) is based on Ticket Issue Date. This change would </a:t>
            </a:r>
            <a:r>
              <a:rPr lang="en-US" u="sng" dirty="0">
                <a:latin typeface="Arial" panose="020B0604020202020204" pitchFamily="34" charset="0"/>
                <a:cs typeface="Arial" panose="020B0604020202020204" pitchFamily="34" charset="0"/>
              </a:rPr>
              <a:t>allow an option to base Type C on Sale Date</a:t>
            </a:r>
            <a:r>
              <a:rPr lang="en-US" dirty="0">
                <a:latin typeface="Arial" panose="020B0604020202020204" pitchFamily="34" charset="0"/>
                <a:cs typeface="Arial" panose="020B0604020202020204" pitchFamily="34" charset="0"/>
              </a:rPr>
              <a:t>. This change in processing causes Australian Regulatory breaches on two fronts, as follows: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Breach 1 - If we have a sale on baggage offering a discount, passengers will be provided misleading pricing as we will be advertising 1 price at say $20.00 but potentially charging them at $50.00 as an example. This is a breach of the Australian Competition and Consumer Commission relating to </a:t>
            </a:r>
            <a:r>
              <a:rPr lang="en-US" b="1" dirty="0">
                <a:latin typeface="Arial" panose="020B0604020202020204" pitchFamily="34" charset="0"/>
                <a:cs typeface="Arial" panose="020B0604020202020204" pitchFamily="34" charset="0"/>
              </a:rPr>
              <a:t>misleading pricing</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Breach 2 - We cannot charge passengers different rates on the same day for the same service. If we have passengers who purchase their tickets a month apart but both add baggage and our rates have changed, we will again be breaching</a:t>
            </a:r>
            <a:r>
              <a:rPr lang="en-US" b="1" dirty="0">
                <a:latin typeface="Arial" panose="020B0604020202020204" pitchFamily="34" charset="0"/>
                <a:cs typeface="Arial" panose="020B0604020202020204" pitchFamily="34" charset="0"/>
              </a:rPr>
              <a:t> Australian Consumer laws</a:t>
            </a:r>
            <a:r>
              <a:rPr lang="en-US" dirty="0">
                <a:latin typeface="Arial" panose="020B0604020202020204" pitchFamily="34" charset="0"/>
                <a:cs typeface="Arial" panose="020B0604020202020204" pitchFamily="34" charset="0"/>
              </a:rPr>
              <a:t> by offering them different rates for the same service, just because of their ticket issuance date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Australian Consumer Law information can be found here: </a:t>
            </a:r>
            <a:r>
              <a:rPr lang="en-US" dirty="0">
                <a:latin typeface="Arial" panose="020B0604020202020204" pitchFamily="34" charset="0"/>
                <a:cs typeface="Arial" panose="020B0604020202020204" pitchFamily="34" charset="0"/>
                <a:hlinkClick r:id="rId3"/>
              </a:rPr>
              <a:t>https://www.accc.gov.au/business/pricing-surcharging/displaying-prices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052233"/>
      </p:ext>
    </p:extLst>
  </p:cSld>
  <p:clrMapOvr>
    <a:masterClrMapping/>
  </p:clrMapOvr>
</p:sld>
</file>

<file path=ppt/theme/theme1.xml><?xml version="1.0" encoding="utf-8"?>
<a:theme xmlns:a="http://schemas.openxmlformats.org/drawingml/2006/main" name="Office Theme">
  <a:themeElements>
    <a:clrScheme name="ATPCO 2017">
      <a:dk1>
        <a:sysClr val="windowText" lastClr="000000"/>
      </a:dk1>
      <a:lt1>
        <a:sysClr val="window" lastClr="FFFFFF"/>
      </a:lt1>
      <a:dk2>
        <a:srgbClr val="44546A"/>
      </a:dk2>
      <a:lt2>
        <a:srgbClr val="E7E6E6"/>
      </a:lt2>
      <a:accent1>
        <a:srgbClr val="00ACC8"/>
      </a:accent1>
      <a:accent2>
        <a:srgbClr val="1D4F90"/>
      </a:accent2>
      <a:accent3>
        <a:srgbClr val="6BA439"/>
      </a:accent3>
      <a:accent4>
        <a:srgbClr val="FFD700"/>
      </a:accent4>
      <a:accent5>
        <a:srgbClr val="6B67B9"/>
      </a:accent5>
      <a:accent6>
        <a:srgbClr val="CBDD39"/>
      </a:accent6>
      <a:hlink>
        <a:srgbClr val="1D4F90"/>
      </a:hlink>
      <a:folHlink>
        <a:srgbClr val="6B67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PCO PowerPoint Template  -  Read-Only" id="{B76EFD36-4756-4F6A-A25C-DAD937DD7296}" vid="{6570BB82-8EC2-4CD4-AFBA-A7262BA0EDB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F44B28B4CBAB42BEF80E2A7D942AF9" ma:contentTypeVersion="300" ma:contentTypeDescription="Create a new document." ma:contentTypeScope="" ma:versionID="a66f1bc46db0653ee930aebe768f990e">
  <xsd:schema xmlns:xsd="http://www.w3.org/2001/XMLSchema" xmlns:xs="http://www.w3.org/2001/XMLSchema" xmlns:p="http://schemas.microsoft.com/office/2006/metadata/properties" xmlns:ns2="fc72b8a4-e612-4d9f-98cb-257339d605ad" xmlns:ns3="http://schemas.microsoft.com/sharepoint/v3/fields" xmlns:ns4="e23eab35-29a5-45bb-8299-2a071c2a3cbc" xmlns:ns5="5c3c6ecb-158e-4d63-a506-531961eb23d0" targetNamespace="http://schemas.microsoft.com/office/2006/metadata/properties" ma:root="true" ma:fieldsID="bf35a30a9580b4bb478633a9e93ed43a" ns2:_="" ns3:_="" ns4:_="" ns5:_="">
    <xsd:import namespace="fc72b8a4-e612-4d9f-98cb-257339d605ad"/>
    <xsd:import namespace="http://schemas.microsoft.com/sharepoint/v3/fields"/>
    <xsd:import namespace="e23eab35-29a5-45bb-8299-2a071c2a3cbc"/>
    <xsd:import namespace="5c3c6ecb-158e-4d63-a506-531961eb23d0"/>
    <xsd:element name="properties">
      <xsd:complexType>
        <xsd:sequence>
          <xsd:element name="documentManagement">
            <xsd:complexType>
              <xsd:all>
                <xsd:element ref="ns2:Document_x0020_Type" minOccurs="0"/>
                <xsd:element ref="ns3:_Status" minOccurs="0"/>
                <xsd:element ref="ns4:Year"/>
                <xsd:element ref="ns4:Track" minOccurs="0"/>
                <xsd:element ref="ns4:Event" minOccurs="0"/>
                <xsd:element ref="ns4:Event_x0020_Date" minOccurs="0"/>
                <xsd:element ref="ns4:Event_x0020_Name" minOccurs="0"/>
                <xsd:element ref="ns2:Disposition" minOccurs="0"/>
                <xsd:element ref="ns4:BR_x0020_Type" minOccurs="0"/>
                <xsd:element ref="ns5:_dlc_DocId" minOccurs="0"/>
                <xsd:element ref="ns5:_dlc_DocIdUrl" minOccurs="0"/>
                <xsd:element ref="ns5:_dlc_DocIdPersistId" minOccurs="0"/>
                <xsd:element ref="ns4:MediaServiceMetadata" minOccurs="0"/>
                <xsd:element ref="ns4:MediaServiceFastMetadata" minOccurs="0"/>
                <xsd:element ref="ns5:SharedWithUsers" minOccurs="0"/>
                <xsd:element ref="ns5:SharedWithDetails"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2b8a4-e612-4d9f-98cb-257339d605ad" elementFormDefault="qualified">
    <xsd:import namespace="http://schemas.microsoft.com/office/2006/documentManagement/types"/>
    <xsd:import namespace="http://schemas.microsoft.com/office/infopath/2007/PartnerControls"/>
    <xsd:element name="Document_x0020_Type" ma:index="4" nillable="true" ma:displayName="Information Type" ma:format="Dropdown" ma:internalName="Document_x0020_Type" ma:readOnly="false">
      <xsd:simpleType>
        <xsd:restriction base="dms:Text">
          <xsd:enumeration value="Action Items"/>
          <xsd:enumeration value="Agenda"/>
          <xsd:enumeration value="Blueprint"/>
          <xsd:enumeration value="Bulletin"/>
          <xsd:enumeration value="Business Case"/>
          <xsd:enumeration value="Business Request"/>
          <xsd:enumeration value="Concept Document"/>
          <xsd:enumeration value="Data Application"/>
          <xsd:enumeration value="Functional Specifications"/>
          <xsd:enumeration value="Glossary"/>
          <xsd:enumeration value="High Level Design"/>
          <xsd:enumeration value="Ideation Form"/>
          <xsd:enumeration value="Images"/>
          <xsd:enumeration value="ITS Development"/>
          <xsd:enumeration value="Legal Agreements"/>
          <xsd:enumeration value="Lessons Learned"/>
          <xsd:enumeration value="Meeting Minutes"/>
          <xsd:enumeration value="Messages"/>
          <xsd:enumeration value="Milestones"/>
          <xsd:enumeration value="Opportunity Statement"/>
          <xsd:enumeration value="Order of Magnitude Estimate"/>
          <xsd:enumeration value="PD Solution"/>
          <xsd:enumeration value="Presentations"/>
          <xsd:enumeration value="Product Preview"/>
          <xsd:enumeration value="Project Charter"/>
          <xsd:enumeration value="Project Details"/>
          <xsd:enumeration value="Project Kick Off"/>
          <xsd:enumeration value="Project Plan"/>
          <xsd:enumeration value="Prototype Final"/>
          <xsd:enumeration value="Reference Manual"/>
          <xsd:enumeration value="Requirements"/>
          <xsd:enumeration value="Requirements-Supplemental Specs"/>
          <xsd:enumeration value="Requirements-Business Request"/>
          <xsd:enumeration value="Requirements-Business Rules"/>
          <xsd:enumeration value="Requirements-Date Logic"/>
          <xsd:enumeration value="Requirements-Edit/Cross Edits"/>
          <xsd:enumeration value="Requirements-Project Requirements Document"/>
          <xsd:enumeration value="Requirements-Storyboard"/>
          <xsd:enumeration value="Requirements-Use Cases"/>
          <xsd:enumeration value="Requirements-User Interface Documents"/>
          <xsd:enumeration value="RFP's/RFI's"/>
          <xsd:enumeration value="Short Form Justification"/>
          <xsd:enumeration value="Subscription Agreements"/>
          <xsd:enumeration value="Subscription Document"/>
          <xsd:enumeration value="Supporting Documents"/>
          <xsd:enumeration value="Templates"/>
          <xsd:enumeration value="Test Plans"/>
          <xsd:enumeration value="User Guide"/>
          <xsd:enumeration value="White Paper Final"/>
          <xsd:enumeration value="Work Catalog"/>
          <xsd:enumeration value="Work Request"/>
          <xsd:enumeration value="Select One"/>
          <xsd:maxLength value="255"/>
        </xsd:restriction>
      </xsd:simpleType>
    </xsd:element>
    <xsd:element name="Disposition" ma:index="11" nillable="true" ma:displayName="Disposition" ma:default="Idea: Ideation Phase" ma:format="Dropdown" ma:internalName="Disposition" ma:readOnly="false">
      <xsd:simpleType>
        <xsd:restriction base="dms:Choice">
          <xsd:enumeration value="Idea: Ideation Phase"/>
          <xsd:enumeration value="Idea: PSD Mgmt Review"/>
          <xsd:enumeration value="Idea: Approved Pending"/>
          <xsd:enumeration value="Idea: Approved-Start"/>
          <xsd:enumeration value="Idea: Approved-Hold"/>
          <xsd:enumeration value="Idea: Duplicate"/>
          <xsd:enumeration value="Idea: Withdrawn"/>
          <xsd:enumeration value="Idea: Conference"/>
          <xsd:enumeration value="Idea: Working Group"/>
          <xsd:enumeration value="Idea: Post WG Feasibility Review"/>
          <xsd:enumeration value="Project: Project Set Up"/>
          <xsd:enumeration value="Project Hold"/>
          <xsd:enumeration value="Project: Withdrawn"/>
          <xsd:enumeration value="Project: Discovery Phase"/>
          <xsd:enumeration value="Project Justification Phase"/>
          <xsd:enumeration value="Project: Development/Implementation/Launch Phase"/>
          <xsd:enumeration value="Project: Complete"/>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5" nillable="true" ma:displayName="Status" ma:default="Not Started" ma:format="Dropdown"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23eab35-29a5-45bb-8299-2a071c2a3cbc" elementFormDefault="qualified">
    <xsd:import namespace="http://schemas.microsoft.com/office/2006/documentManagement/types"/>
    <xsd:import namespace="http://schemas.microsoft.com/office/infopath/2007/PartnerControls"/>
    <xsd:element name="Year" ma:index="6" ma:displayName="Year" ma:default="Select One" ma:format="Dropdown" ma:internalName="Year" ma:readOnly="false">
      <xsd:simpleType>
        <xsd:restriction base="dms:Choice">
          <xsd:enumeration value="Select One"/>
          <xsd:enumeration value="1997"/>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Track" ma:index="7" nillable="true" ma:displayName="Track" ma:default="Select One" ma:format="Dropdown" ma:internalName="Track" ma:readOnly="false">
      <xsd:simpleType>
        <xsd:restriction base="dms:Choice">
          <xsd:enumeration value="Select One"/>
          <xsd:enumeration value="Track 1"/>
          <xsd:enumeration value="Track 2"/>
          <xsd:enumeration value="Track 3"/>
          <xsd:enumeration value="Track 4"/>
          <xsd:enumeration value="Track 5"/>
          <xsd:enumeration value="Track Revenue Accounting"/>
        </xsd:restriction>
      </xsd:simpleType>
    </xsd:element>
    <xsd:element name="Event" ma:index="8" nillable="true" ma:displayName="Event" ma:format="Dropdown" ma:internalName="Event" ma:readOnly="false">
      <xsd:simpleType>
        <xsd:restriction base="dms:Choice">
          <xsd:enumeration value="Global Conference"/>
          <xsd:enumeration value="Products and Services Conference"/>
          <xsd:enumeration value="Working Group"/>
        </xsd:restriction>
      </xsd:simpleType>
    </xsd:element>
    <xsd:element name="Event_x0020_Date" ma:index="9" nillable="true" ma:displayName="Event Date" ma:format="Dropdown" ma:internalName="Event_x0020_Date" ma:readOnly="false">
      <xsd:simpleType>
        <xsd:restriction base="dms:Choice">
          <xsd:enumeration value="2006 Spring"/>
          <xsd:enumeration value="2006 Fall"/>
          <xsd:enumeration value="2007 Spring"/>
          <xsd:enumeration value="2007 Fall"/>
          <xsd:enumeration value="2008 Spring"/>
          <xsd:enumeration value="2008 Fall"/>
          <xsd:enumeration value="2009 Spring"/>
          <xsd:enumeration value="2009 Fall"/>
          <xsd:enumeration value="2010 Spring"/>
          <xsd:enumeration value="2010 Fall"/>
          <xsd:enumeration value="2011 Spring"/>
          <xsd:enumeration value="2011 Fall"/>
          <xsd:enumeration value="2012 Spring"/>
          <xsd:enumeration value="2012 Fall"/>
          <xsd:enumeration value="2013 Spring"/>
          <xsd:enumeration value="2013 Fall"/>
          <xsd:enumeration value="2014 Spring"/>
          <xsd:enumeration value="2014 Fall"/>
          <xsd:enumeration value="2015 Spring"/>
          <xsd:enumeration value="2015 Fall"/>
          <xsd:enumeration value="2016 Spring"/>
          <xsd:enumeration value="2016 Fall"/>
          <xsd:enumeration value="2017 Spring"/>
          <xsd:enumeration value="2017 Fall"/>
          <xsd:enumeration value="2018 Spring"/>
          <xsd:enumeration value="2018 Fall"/>
          <xsd:enumeration value="2019 Spring"/>
          <xsd:enumeration value="2019 Fall"/>
          <xsd:enumeration value="2020 Spring"/>
          <xsd:enumeration value="2020 Fall"/>
        </xsd:restriction>
      </xsd:simpleType>
    </xsd:element>
    <xsd:element name="Event_x0020_Name" ma:index="10" nillable="true" ma:displayName="Event Name" ma:default="Select One" ma:format="Dropdown" ma:internalName="Event_x0020_Name" ma:readOnly="false">
      <xsd:simpleType>
        <xsd:restriction base="dms:Choice">
          <xsd:enumeration value="Select One"/>
          <xsd:enumeration value="ABRTF - Automated Baggage Rules Task Force"/>
          <xsd:enumeration value="ABWWG - Automated Baggage and Waivers Working Group"/>
          <xsd:enumeration value="Alliance Fares Working Group"/>
          <xsd:enumeration value="ARC - Airline Reporting Corporation Meeting"/>
          <xsd:enumeration value="Automated Rules Task Force"/>
          <xsd:enumeration value="Baggage Allowance and Charges Working Group"/>
          <xsd:enumeration value="Bilateral-Multilateral Fares Meeting"/>
          <xsd:enumeration value="Branded Fares Working Group"/>
          <xsd:enumeration value="Category 9 Transfers Working Group"/>
          <xsd:enumeration value="Category 31/33 Working Group"/>
          <xsd:enumeration value="CCWG - Currency Conversion Working Group"/>
          <xsd:enumeration value="CFCWG - Carrier Fees and Charges Working Group"/>
          <xsd:enumeration value="Composite Meeting of Passenger Tariff Coordinating Conferences"/>
          <xsd:enumeration value="DAWG - Data Application Working Group"/>
          <xsd:enumeration value="DDSAG - Data Distribution and Subscriptions Advisory Group"/>
          <xsd:enumeration value="DDXWG - Data Distribution Exchange Working Group"/>
          <xsd:enumeration value="ETWG - Electronic Ticket Working Group"/>
          <xsd:enumeration value="FFRWG - Fares Footnotes Rules Working Group"/>
          <xsd:enumeration value="HMWG - HIP-Mileage Working Group"/>
          <xsd:enumeration value="JPSC - Joint Passenger Services Conference"/>
          <xsd:enumeration value="JPTC - Joint Passenger Ticketing Committee"/>
          <xsd:enumeration value="Joint Fares Working Group"/>
          <xsd:enumeration value="Negotiated Fares Working Group"/>
          <xsd:enumeration value="Optional Service Fees GIF Meeting"/>
          <xsd:enumeration value="Optional Services Sabre Meeting"/>
          <xsd:enumeration value="Optional Services Working Group"/>
          <xsd:enumeration value="PABWG - Priced As Booked Working Group"/>
          <xsd:enumeration value="PAC - Passenger Agency Conference"/>
          <xsd:enumeration value="PASWG - Prorate Automation Standards Working Group"/>
          <xsd:enumeration value="PFM - Product Focus Meeting"/>
          <xsd:enumeration value="PSC - Passenger Services Conference"/>
          <xsd:enumeration value="PSC - Products and Services Conference"/>
          <xsd:enumeration value="PTC - Passenger Tariff Coordinating Conference"/>
          <xsd:enumeration value="RADWG - Resolution Advisory Working Group"/>
          <xsd:enumeration value="RATD - Revenue Accounting Tax Database Working Group"/>
          <xsd:enumeration value="RBD Working Group"/>
          <xsd:enumeration value="Regional Conference"/>
          <xsd:enumeration value="RRWG - Reissues-Refunds Working Group"/>
          <xsd:enumeration value="Rules Upload Working Group"/>
          <xsd:enumeration value="SFWWG-Services, Fees and Waivers Working Group"/>
          <xsd:enumeration value="Surcharges Working Group"/>
          <xsd:enumeration value="Task Force Meeting - Misc"/>
          <xsd:enumeration value="Voluntary Changes Working Group"/>
        </xsd:restriction>
      </xsd:simpleType>
    </xsd:element>
    <xsd:element name="BR_x0020_Type" ma:index="12" nillable="true" ma:displayName="BR Type" ma:default="Select One" ma:format="Dropdown" ma:internalName="BR_x0020_Type" ma:readOnly="false">
      <xsd:simpleType>
        <xsd:restriction base="dms:Choice">
          <xsd:enumeration value="Select One"/>
          <xsd:enumeration value="BR Original"/>
          <xsd:enumeration value="BR Other"/>
          <xsd:enumeration value="BR With Responses"/>
          <xsd:enumeration value="BR Withdrawn-Dupes-Imp"/>
        </xsd:restriction>
      </xsd:simpleType>
    </xsd:element>
    <xsd:element name="MediaServiceMetadata" ma:index="20" nillable="true" ma:displayName="MediaServiceMetadata" ma:description="" ma:hidden="true" ma:internalName="MediaServiceMetadata" ma:readOnly="true">
      <xsd:simpleType>
        <xsd:restriction base="dms:Note"/>
      </xsd:simpleType>
    </xsd:element>
    <xsd:element name="MediaServiceFastMetadata" ma:index="21" nillable="true" ma:displayName="MediaServiceFastMetadata" ma:description="" ma:hidden="true" ma:internalName="MediaServiceFastMetadata" ma:readOnly="true">
      <xsd:simpleType>
        <xsd:restriction base="dms:Note"/>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3c6ecb-158e-4d63-a506-531961eb23d0"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false">
      <xsd:simpleType>
        <xsd:restriction base="dms:Boolean"/>
      </xsd:simpleType>
    </xsd:element>
    <xsd:element name="SharedWithUsers" ma:index="2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c3c6ecb-158e-4d63-a506-531961eb23d0">ETZMVHYRZFR4-1313766706-1793</_dlc_DocId>
    <_dlc_DocIdUrl xmlns="5c3c6ecb-158e-4d63-a506-531961eb23d0">
      <Url>https://atpco.sharepoint.com/Prodandsol/pns/_layouts/15/DocIdRedir.aspx?ID=ETZMVHYRZFR4-1313766706-1793</Url>
      <Description>ETZMVHYRZFR4-1313766706-1793</Description>
    </_dlc_DocIdUrl>
    <Event_x0020_Name xmlns="e23eab35-29a5-45bb-8299-2a071c2a3cbc">Select One</Event_x0020_Name>
    <_dlc_DocIdPersistId xmlns="5c3c6ecb-158e-4d63-a506-531961eb23d0" xsi:nil="true"/>
    <Year xmlns="e23eab35-29a5-45bb-8299-2a071c2a3cbc">Select One</Year>
    <Event_x0020_Date xmlns="e23eab35-29a5-45bb-8299-2a071c2a3cbc" xsi:nil="true"/>
    <_Status xmlns="http://schemas.microsoft.com/sharepoint/v3/fields">Not Started</_Status>
    <Document_x0020_Type xmlns="fc72b8a4-e612-4d9f-98cb-257339d605ad" xsi:nil="true"/>
    <Event xmlns="e23eab35-29a5-45bb-8299-2a071c2a3cbc" xsi:nil="true"/>
    <Track xmlns="e23eab35-29a5-45bb-8299-2a071c2a3cbc">Select One</Track>
    <Disposition xmlns="fc72b8a4-e612-4d9f-98cb-257339d605ad">Idea: Ideation Phase</Disposition>
    <BR_x0020_Type xmlns="e23eab35-29a5-45bb-8299-2a071c2a3cbc">Select One</BR_x0020_Type>
    <SharedWithUsers xmlns="5c3c6ecb-158e-4d63-a506-531961eb23d0">
      <UserInfo>
        <DisplayName>Demoss, Carrie</DisplayName>
        <AccountId>162</AccountId>
        <AccountType/>
      </UserInfo>
      <UserInfo>
        <DisplayName>Maginniss, Marcus</DisplayName>
        <AccountId>326</AccountId>
        <AccountType/>
      </UserInfo>
      <UserInfo>
        <DisplayName>Gode, Sherilee</DisplayName>
        <AccountId>574</AccountId>
        <AccountType/>
      </UserInfo>
      <UserInfo>
        <DisplayName>Henry, Richard</DisplayName>
        <AccountId>29</AccountId>
        <AccountType/>
      </UserInfo>
      <UserInfo>
        <DisplayName>Anzalota, Jaivin</DisplayName>
        <AccountId>6869</AccountId>
        <AccountType/>
      </UserInfo>
      <UserInfo>
        <DisplayName>Fadul, Lynsey</DisplayName>
        <AccountId>2647</AccountId>
        <AccountType/>
      </UserInfo>
    </SharedWithUsers>
  </documentManagement>
</p:properties>
</file>

<file path=customXml/itemProps1.xml><?xml version="1.0" encoding="utf-8"?>
<ds:datastoreItem xmlns:ds="http://schemas.openxmlformats.org/officeDocument/2006/customXml" ds:itemID="{9ADF47BA-3869-463A-B1B9-BB355191F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72b8a4-e612-4d9f-98cb-257339d605ad"/>
    <ds:schemaRef ds:uri="http://schemas.microsoft.com/sharepoint/v3/fields"/>
    <ds:schemaRef ds:uri="e23eab35-29a5-45bb-8299-2a071c2a3cbc"/>
    <ds:schemaRef ds:uri="5c3c6ecb-158e-4d63-a506-531961eb2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CA9EFC-3E57-4E72-9C21-148C458C7A24}">
  <ds:schemaRefs>
    <ds:schemaRef ds:uri="http://schemas.microsoft.com/sharepoint/events"/>
  </ds:schemaRefs>
</ds:datastoreItem>
</file>

<file path=customXml/itemProps3.xml><?xml version="1.0" encoding="utf-8"?>
<ds:datastoreItem xmlns:ds="http://schemas.openxmlformats.org/officeDocument/2006/customXml" ds:itemID="{145BA8B2-21A0-4900-8491-1D22800DBDCE}">
  <ds:schemaRefs>
    <ds:schemaRef ds:uri="http://schemas.microsoft.com/sharepoint/v3/contenttype/forms"/>
  </ds:schemaRefs>
</ds:datastoreItem>
</file>

<file path=customXml/itemProps4.xml><?xml version="1.0" encoding="utf-8"?>
<ds:datastoreItem xmlns:ds="http://schemas.openxmlformats.org/officeDocument/2006/customXml" ds:itemID="{D2F9B341-65E7-42A8-ABA1-8B96BD677626}">
  <ds:schemaRefs>
    <ds:schemaRef ds:uri="fc72b8a4-e612-4d9f-98cb-257339d605ad"/>
    <ds:schemaRef ds:uri="http://www.w3.org/XML/1998/namespace"/>
    <ds:schemaRef ds:uri="5c3c6ecb-158e-4d63-a506-531961eb23d0"/>
    <ds:schemaRef ds:uri="http://schemas.microsoft.com/office/2006/metadata/properties"/>
    <ds:schemaRef ds:uri="http://schemas.microsoft.com/office/2006/documentManagement/types"/>
    <ds:schemaRef ds:uri="http://purl.org/dc/elements/1.1/"/>
    <ds:schemaRef ds:uri="http://purl.org/dc/dcmitype/"/>
    <ds:schemaRef ds:uri="http://purl.org/dc/terms/"/>
    <ds:schemaRef ds:uri="e23eab35-29a5-45bb-8299-2a071c2a3cbc"/>
    <ds:schemaRef ds:uri="http://schemas.microsoft.com/office/infopath/2007/PartnerControls"/>
    <ds:schemaRef ds:uri="http://schemas.openxmlformats.org/package/2006/metadata/core-propertie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otalTime>2394</TotalTime>
  <Words>1412</Words>
  <Application>Microsoft Office PowerPoint</Application>
  <PresentationFormat>Widescreen</PresentationFormat>
  <Paragraphs>191</Paragraphs>
  <Slides>17</Slides>
  <Notes>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Office Theme</vt:lpstr>
      <vt:lpstr>Custom Design</vt:lpstr>
      <vt:lpstr>PowerPoint Presentation</vt:lpstr>
      <vt:lpstr>PowerPoint Presentation</vt:lpstr>
      <vt:lpstr>Baggage Migration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Meeting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Fadul, Lynsey</dc:creator>
  <cp:lastModifiedBy>Fadul, Lynsey</cp:lastModifiedBy>
  <cp:revision>55</cp:revision>
  <dcterms:created xsi:type="dcterms:W3CDTF">2019-04-15T13:07:23Z</dcterms:created>
  <dcterms:modified xsi:type="dcterms:W3CDTF">2019-05-21T13:37:30Z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0x01010071F44B28B4CBAB42BEF80E2A7D942AF9</vt:lpwstr>
  </property>
  <property fmtid="{D5CDD505-2E9C-101B-9397-08002B2CF9AE}" pid="3" name="_dlc_DocIdItemGuid">
    <vt:lpwstr>8de94abd-cdfc-45bb-a84d-42aeb05f4379</vt:lpwstr>
  </property>
</Properties>
</file>